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 id="2147483703" r:id="rId2"/>
    <p:sldMasterId id="2147483704" r:id="rId3"/>
  </p:sldMasterIdLst>
  <p:notesMasterIdLst>
    <p:notesMasterId r:id="rId2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type="screen16x9"/>
  <p:notesSz cx="6858000" cy="9144000"/>
  <p:embeddedFontLst>
    <p:embeddedFont>
      <p:font typeface="Muli" panose="020B0604020202020204" charset="0"/>
      <p:regular r:id="rId27"/>
      <p:bold r:id="rId28"/>
      <p:italic r:id="rId29"/>
      <p:boldItalic r:id="rId30"/>
    </p:embeddedFont>
    <p:embeddedFont>
      <p:font typeface="Nunito Light" panose="020B0604020202020204" charset="0"/>
      <p:regular r:id="rId31"/>
      <p:bold r:id="rId32"/>
      <p:italic r:id="rId33"/>
      <p:boldItalic r:id="rId34"/>
    </p:embeddedFont>
    <p:embeddedFont>
      <p:font typeface="Oswald" panose="020B0604020202020204" charset="0"/>
      <p:regular r:id="rId35"/>
      <p:bold r:id="rId36"/>
    </p:embeddedFont>
    <p:embeddedFont>
      <p:font typeface="Source Sans Pro Light" panose="020B0403030403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59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8ba8f23785_2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8ba8f23785_2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8ba8f23785_2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8ba8f23785_2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ba8f23785_29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8ba8f23785_29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Now that we know how much COVID- 19 affects the MTA and CitiBike. How does Citibike respond to the corona virus? </a:t>
            </a:r>
            <a:endParaRPr/>
          </a:p>
          <a:p>
            <a:pPr marL="0" lvl="0" indent="0" algn="l" rtl="0">
              <a:lnSpc>
                <a:spcPct val="100000"/>
              </a:lnSpc>
              <a:spcBef>
                <a:spcPts val="0"/>
              </a:spcBef>
              <a:spcAft>
                <a:spcPts val="0"/>
              </a:spcAft>
              <a:buSzPts val="1100"/>
              <a:buNone/>
            </a:pPr>
            <a:r>
              <a:rPr lang="en"/>
              <a:t>-First , Then. , After</a:t>
            </a:r>
            <a:endParaRPr/>
          </a:p>
          <a:p>
            <a:pPr marL="0" lvl="0" indent="0" algn="l" rtl="0">
              <a:lnSpc>
                <a:spcPct val="100000"/>
              </a:lnSpc>
              <a:spcBef>
                <a:spcPts val="0"/>
              </a:spcBef>
              <a:spcAft>
                <a:spcPts val="0"/>
              </a:spcAft>
              <a:buSzPts val="1100"/>
              <a:buNone/>
            </a:pPr>
            <a:r>
              <a:rPr lang="en"/>
              <a:t>-first time customer discount, having a mobile cleaning unit  at these locations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8ba8f23785_19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8ba8f23785_19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most affected MTA stations from 2019 2020 avg weekly decrease, Grand Central. Our reasoning is that Citibike can capture a portion of the market lost from MTA.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8ba8f23785_19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8ba8f23785_19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After we identify the most impacted MTA stations in Manhattan , we find the CitiBike stations that are are closest to MTA stations. These are examples of bike stations that we can do promottions 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8ba8f23785_19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8ba8f23785_19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ba8f23785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g8ba8f23785_1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8ba8f23785_19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8ba8f23785_19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8ba8f23785_19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8ba8f23785_19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8ba8f23785_19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g8ba8f23785_19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ba8f23785_19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8ba8f23785_19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a8f23785_3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8ba8f23785_3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8ba8f23785_19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8ba8f23785_19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8ba8f23785_19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8ba8f23785_19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ba8f23785_19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8ba8f23785_19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8ba8f23785_2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8ba8f23785_2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Motivation is to investigate the level of disruption the public transportation industry is experiencing in NYC due to COVID-19, and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ba8f23785_1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ba8f23785_1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8ba8f23785_2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8ba8f23785_2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8ba8f23785_1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8ba8f23785_1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 at effects - 7 day rolling average of MTA ridership in 2019 vs 2020, smooth out for fluctuations during the week</a:t>
            </a:r>
            <a:endParaRPr/>
          </a:p>
          <a:p>
            <a:pPr marL="0" lvl="0" indent="0" algn="l" rtl="0">
              <a:spcBef>
                <a:spcPts val="0"/>
              </a:spcBef>
              <a:spcAft>
                <a:spcPts val="0"/>
              </a:spcAft>
              <a:buNone/>
            </a:pPr>
            <a:r>
              <a:rPr lang="en"/>
              <a:t>- 70 days in, mid-march, see steep decline (when state of emergency was announced)</a:t>
            </a:r>
            <a:endParaRPr/>
          </a:p>
          <a:p>
            <a:pPr marL="0" lvl="0" indent="0" algn="l" rtl="0">
              <a:spcBef>
                <a:spcPts val="0"/>
              </a:spcBef>
              <a:spcAft>
                <a:spcPts val="0"/>
              </a:spcAft>
              <a:buNone/>
            </a:pPr>
            <a:r>
              <a:rPr lang="en"/>
              <a:t>- by april, ridership plateaus to about 10% of historical ridership in 2019</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8ba8f237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8ba8f237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ba8f23785_13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ba8f23785_13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NYC subway system is old and established. It’s been a part of New Yorker’s routines for generations, so seeing such a dramatic and sustained reduction in ridership is a huge deviation from what would be expected in the absence of COVID-19. Citibike is much smaller and newer, fairly consistently growing in ridership over time. It’s volatile in general, due to weather and human events, but it appears to have weathered COVID-19 much better than the MTA so far. Despite having declined in the summer of 2019, Citibike ridership is increasing rapidly following the end of the COVID-19 lockdown. Some stations are still depressed, but others have considerably higher ridership than the same time last year.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ba8f23785_13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ba8f23785_13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Plotting the overall ridership annual growth rate compared to the MTA, we can confirm that the total system-wide ridership was less affected and is recovering much faster.</a:t>
            </a:r>
            <a:endParaRPr/>
          </a:p>
          <a:p>
            <a:pPr marL="0" lvl="0" indent="0" algn="l" rtl="0">
              <a:spcBef>
                <a:spcPts val="0"/>
              </a:spcBef>
              <a:spcAft>
                <a:spcPts val="0"/>
              </a:spcAft>
              <a:buNone/>
            </a:pPr>
            <a:endParaRPr/>
          </a:p>
          <a:p>
            <a:pPr marL="0" lvl="0" indent="0" algn="l" rtl="0">
              <a:spcBef>
                <a:spcPts val="0"/>
              </a:spcBef>
              <a:spcAft>
                <a:spcPts val="0"/>
              </a:spcAft>
              <a:buNone/>
            </a:pPr>
            <a:r>
              <a:rPr lang="en"/>
              <a:t>In the scatterplot over the map of NYC, we can see that the entire system was dramatically depressed over the month of April, but now stations are seeing growth again. Considering that the growth has a concentration in the middle of Manhattan, where the MTA has seen its steepest declines, we suspect that the bikes are being used by people who would have taken the subway absent COVID-19. They’re forming habits that may be sticky even the end of COVID-19 precautions.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ITLE OPENING" type="title">
  <p:cSld name="TITLE">
    <p:spTree>
      <p:nvGrpSpPr>
        <p:cNvPr id="1" name="Shape 54"/>
        <p:cNvGrpSpPr/>
        <p:nvPr/>
      </p:nvGrpSpPr>
      <p:grpSpPr>
        <a:xfrm>
          <a:off x="0" y="0"/>
          <a:ext cx="0" cy="0"/>
          <a:chOff x="0" y="0"/>
          <a:chExt cx="0" cy="0"/>
        </a:xfrm>
      </p:grpSpPr>
      <p:sp>
        <p:nvSpPr>
          <p:cNvPr id="55" name="Google Shape;55;p14"/>
          <p:cNvSpPr/>
          <p:nvPr/>
        </p:nvSpPr>
        <p:spPr>
          <a:xfrm>
            <a:off x="0" y="0"/>
            <a:ext cx="9143947" cy="5143360"/>
          </a:xfrm>
          <a:custGeom>
            <a:avLst/>
            <a:gdLst/>
            <a:ahLst/>
            <a:cxnLst/>
            <a:rect l="l" t="t" r="r" b="b"/>
            <a:pathLst>
              <a:path w="67802" h="36907" extrusionOk="0">
                <a:moveTo>
                  <a:pt x="1" y="0"/>
                </a:moveTo>
                <a:lnTo>
                  <a:pt x="1" y="36907"/>
                </a:lnTo>
                <a:lnTo>
                  <a:pt x="67802" y="36907"/>
                </a:lnTo>
                <a:lnTo>
                  <a:pt x="67802"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p:nvPr/>
        </p:nvSpPr>
        <p:spPr>
          <a:xfrm>
            <a:off x="0" y="2041530"/>
            <a:ext cx="4342460" cy="3101791"/>
          </a:xfrm>
          <a:custGeom>
            <a:avLst/>
            <a:gdLst/>
            <a:ahLst/>
            <a:cxnLst/>
            <a:rect l="l" t="t" r="r" b="b"/>
            <a:pathLst>
              <a:path w="31940" h="21893" extrusionOk="0">
                <a:moveTo>
                  <a:pt x="22037" y="1"/>
                </a:moveTo>
                <a:lnTo>
                  <a:pt x="1" y="21893"/>
                </a:lnTo>
                <a:lnTo>
                  <a:pt x="19661" y="21893"/>
                </a:lnTo>
                <a:lnTo>
                  <a:pt x="31939" y="9759"/>
                </a:lnTo>
                <a:lnTo>
                  <a:pt x="22037" y="1"/>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4"/>
          <p:cNvSpPr/>
          <p:nvPr/>
        </p:nvSpPr>
        <p:spPr>
          <a:xfrm>
            <a:off x="645517" y="0"/>
            <a:ext cx="7848304" cy="5143360"/>
          </a:xfrm>
          <a:custGeom>
            <a:avLst/>
            <a:gdLst/>
            <a:ahLst/>
            <a:cxnLst/>
            <a:rect l="l" t="t" r="r" b="b"/>
            <a:pathLst>
              <a:path w="58224" h="36907" extrusionOk="0">
                <a:moveTo>
                  <a:pt x="0" y="0"/>
                </a:moveTo>
                <a:lnTo>
                  <a:pt x="36907" y="36907"/>
                </a:lnTo>
                <a:lnTo>
                  <a:pt x="58223" y="36907"/>
                </a:lnTo>
                <a:lnTo>
                  <a:pt x="21316"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8" name="Google Shape;58;p14"/>
          <p:cNvSpPr/>
          <p:nvPr/>
        </p:nvSpPr>
        <p:spPr>
          <a:xfrm>
            <a:off x="1935575" y="1332100"/>
            <a:ext cx="5261700" cy="2479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7ADB2"/>
              </a:solidFill>
              <a:latin typeface="Arial"/>
              <a:ea typeface="Arial"/>
              <a:cs typeface="Arial"/>
              <a:sym typeface="Arial"/>
            </a:endParaRPr>
          </a:p>
        </p:txBody>
      </p:sp>
      <p:sp>
        <p:nvSpPr>
          <p:cNvPr id="59" name="Google Shape;59;p14"/>
          <p:cNvSpPr txBox="1">
            <a:spLocks noGrp="1"/>
          </p:cNvSpPr>
          <p:nvPr>
            <p:ph type="ctrTitle"/>
          </p:nvPr>
        </p:nvSpPr>
        <p:spPr>
          <a:xfrm>
            <a:off x="2241050" y="1610400"/>
            <a:ext cx="4709700" cy="1810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D2D30"/>
              </a:buClr>
              <a:buSzPts val="3600"/>
              <a:buNone/>
              <a:defRPr sz="3600">
                <a:solidFill>
                  <a:srgbClr val="2D2D30"/>
                </a:solidFill>
              </a:defRPr>
            </a:lvl1pPr>
            <a:lvl2pPr lvl="1" algn="ctr">
              <a:lnSpc>
                <a:spcPct val="100000"/>
              </a:lnSpc>
              <a:spcBef>
                <a:spcPts val="0"/>
              </a:spcBef>
              <a:spcAft>
                <a:spcPts val="0"/>
              </a:spcAft>
              <a:buClr>
                <a:srgbClr val="6C7E95"/>
              </a:buClr>
              <a:buSzPts val="5200"/>
              <a:buNone/>
              <a:defRPr sz="5200">
                <a:solidFill>
                  <a:srgbClr val="6C7E95"/>
                </a:solidFill>
              </a:defRPr>
            </a:lvl2pPr>
            <a:lvl3pPr lvl="2" algn="ctr">
              <a:lnSpc>
                <a:spcPct val="100000"/>
              </a:lnSpc>
              <a:spcBef>
                <a:spcPts val="0"/>
              </a:spcBef>
              <a:spcAft>
                <a:spcPts val="0"/>
              </a:spcAft>
              <a:buClr>
                <a:srgbClr val="6C7E95"/>
              </a:buClr>
              <a:buSzPts val="5200"/>
              <a:buNone/>
              <a:defRPr sz="5200">
                <a:solidFill>
                  <a:srgbClr val="6C7E95"/>
                </a:solidFill>
              </a:defRPr>
            </a:lvl3pPr>
            <a:lvl4pPr lvl="3" algn="ctr">
              <a:lnSpc>
                <a:spcPct val="100000"/>
              </a:lnSpc>
              <a:spcBef>
                <a:spcPts val="0"/>
              </a:spcBef>
              <a:spcAft>
                <a:spcPts val="0"/>
              </a:spcAft>
              <a:buClr>
                <a:srgbClr val="6C7E95"/>
              </a:buClr>
              <a:buSzPts val="5200"/>
              <a:buNone/>
              <a:defRPr sz="5200">
                <a:solidFill>
                  <a:srgbClr val="6C7E95"/>
                </a:solidFill>
              </a:defRPr>
            </a:lvl4pPr>
            <a:lvl5pPr lvl="4" algn="ctr">
              <a:lnSpc>
                <a:spcPct val="100000"/>
              </a:lnSpc>
              <a:spcBef>
                <a:spcPts val="0"/>
              </a:spcBef>
              <a:spcAft>
                <a:spcPts val="0"/>
              </a:spcAft>
              <a:buClr>
                <a:srgbClr val="6C7E95"/>
              </a:buClr>
              <a:buSzPts val="5200"/>
              <a:buNone/>
              <a:defRPr sz="5200">
                <a:solidFill>
                  <a:srgbClr val="6C7E95"/>
                </a:solidFill>
              </a:defRPr>
            </a:lvl5pPr>
            <a:lvl6pPr lvl="5" algn="ctr">
              <a:lnSpc>
                <a:spcPct val="100000"/>
              </a:lnSpc>
              <a:spcBef>
                <a:spcPts val="0"/>
              </a:spcBef>
              <a:spcAft>
                <a:spcPts val="0"/>
              </a:spcAft>
              <a:buClr>
                <a:srgbClr val="6C7E95"/>
              </a:buClr>
              <a:buSzPts val="5200"/>
              <a:buNone/>
              <a:defRPr sz="5200">
                <a:solidFill>
                  <a:srgbClr val="6C7E95"/>
                </a:solidFill>
              </a:defRPr>
            </a:lvl6pPr>
            <a:lvl7pPr lvl="6" algn="ctr">
              <a:lnSpc>
                <a:spcPct val="100000"/>
              </a:lnSpc>
              <a:spcBef>
                <a:spcPts val="0"/>
              </a:spcBef>
              <a:spcAft>
                <a:spcPts val="0"/>
              </a:spcAft>
              <a:buClr>
                <a:srgbClr val="6C7E95"/>
              </a:buClr>
              <a:buSzPts val="5200"/>
              <a:buNone/>
              <a:defRPr sz="5200">
                <a:solidFill>
                  <a:srgbClr val="6C7E95"/>
                </a:solidFill>
              </a:defRPr>
            </a:lvl7pPr>
            <a:lvl8pPr lvl="7" algn="ctr">
              <a:lnSpc>
                <a:spcPct val="100000"/>
              </a:lnSpc>
              <a:spcBef>
                <a:spcPts val="0"/>
              </a:spcBef>
              <a:spcAft>
                <a:spcPts val="0"/>
              </a:spcAft>
              <a:buClr>
                <a:srgbClr val="6C7E95"/>
              </a:buClr>
              <a:buSzPts val="5200"/>
              <a:buNone/>
              <a:defRPr sz="5200">
                <a:solidFill>
                  <a:srgbClr val="6C7E95"/>
                </a:solidFill>
              </a:defRPr>
            </a:lvl8pPr>
            <a:lvl9pPr lvl="8" algn="ctr">
              <a:lnSpc>
                <a:spcPct val="100000"/>
              </a:lnSpc>
              <a:spcBef>
                <a:spcPts val="0"/>
              </a:spcBef>
              <a:spcAft>
                <a:spcPts val="0"/>
              </a:spcAft>
              <a:buClr>
                <a:srgbClr val="6C7E95"/>
              </a:buClr>
              <a:buSzPts val="5200"/>
              <a:buNone/>
              <a:defRPr sz="5200">
                <a:solidFill>
                  <a:srgbClr val="6C7E95"/>
                </a:solidFill>
              </a:defRPr>
            </a:lvl9pPr>
          </a:lstStyle>
          <a:p>
            <a:endParaRPr/>
          </a:p>
        </p:txBody>
      </p:sp>
      <p:sp>
        <p:nvSpPr>
          <p:cNvPr id="60" name="Google Shape;60;p14"/>
          <p:cNvSpPr/>
          <p:nvPr/>
        </p:nvSpPr>
        <p:spPr>
          <a:xfrm>
            <a:off x="3518803" y="0"/>
            <a:ext cx="3781000" cy="1967066"/>
          </a:xfrm>
          <a:custGeom>
            <a:avLst/>
            <a:gdLst/>
            <a:ahLst/>
            <a:cxnLst/>
            <a:rect l="l" t="t" r="r" b="b"/>
            <a:pathLst>
              <a:path w="28050" h="14115" extrusionOk="0">
                <a:moveTo>
                  <a:pt x="0" y="0"/>
                </a:moveTo>
                <a:lnTo>
                  <a:pt x="14079" y="14115"/>
                </a:lnTo>
                <a:lnTo>
                  <a:pt x="28050" y="0"/>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4"/>
          <p:cNvSpPr/>
          <p:nvPr/>
        </p:nvSpPr>
        <p:spPr>
          <a:xfrm>
            <a:off x="2650066" y="3452213"/>
            <a:ext cx="3295733" cy="1691127"/>
          </a:xfrm>
          <a:custGeom>
            <a:avLst/>
            <a:gdLst/>
            <a:ahLst/>
            <a:cxnLst/>
            <a:rect l="l" t="t" r="r" b="b"/>
            <a:pathLst>
              <a:path w="24450" h="12135" extrusionOk="0">
                <a:moveTo>
                  <a:pt x="12279" y="1"/>
                </a:moveTo>
                <a:lnTo>
                  <a:pt x="1" y="12135"/>
                </a:lnTo>
                <a:lnTo>
                  <a:pt x="24449" y="12135"/>
                </a:lnTo>
                <a:lnTo>
                  <a:pt x="12279" y="1"/>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p:cSld name="TITLE_AND_BODY_1">
    <p:spTree>
      <p:nvGrpSpPr>
        <p:cNvPr id="1" name="Shape 62"/>
        <p:cNvGrpSpPr/>
        <p:nvPr/>
      </p:nvGrpSpPr>
      <p:grpSpPr>
        <a:xfrm>
          <a:off x="0" y="0"/>
          <a:ext cx="0" cy="0"/>
          <a:chOff x="0" y="0"/>
          <a:chExt cx="0" cy="0"/>
        </a:xfrm>
      </p:grpSpPr>
      <p:sp>
        <p:nvSpPr>
          <p:cNvPr id="63" name="Google Shape;63;p15"/>
          <p:cNvSpPr/>
          <p:nvPr/>
        </p:nvSpPr>
        <p:spPr>
          <a:xfrm rot="10800000" flipH="1">
            <a:off x="0" y="28"/>
            <a:ext cx="9143900" cy="5143471"/>
          </a:xfrm>
          <a:custGeom>
            <a:avLst/>
            <a:gdLst/>
            <a:ahLst/>
            <a:cxnLst/>
            <a:rect l="l" t="t" r="r" b="b"/>
            <a:pathLst>
              <a:path w="65570" h="35539" extrusionOk="0">
                <a:moveTo>
                  <a:pt x="1" y="0"/>
                </a:moveTo>
                <a:lnTo>
                  <a:pt x="1" y="35539"/>
                </a:lnTo>
                <a:lnTo>
                  <a:pt x="65569" y="35539"/>
                </a:lnTo>
                <a:lnTo>
                  <a:pt x="65569" y="0"/>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5"/>
          <p:cNvSpPr/>
          <p:nvPr/>
        </p:nvSpPr>
        <p:spPr>
          <a:xfrm rot="10800000" flipH="1">
            <a:off x="3450158" y="0"/>
            <a:ext cx="3309068" cy="1693746"/>
          </a:xfrm>
          <a:custGeom>
            <a:avLst/>
            <a:gdLst/>
            <a:ahLst/>
            <a:cxnLst/>
            <a:rect l="l" t="t" r="r" b="b"/>
            <a:pathLst>
              <a:path w="23729" h="11703" extrusionOk="0">
                <a:moveTo>
                  <a:pt x="11882" y="1"/>
                </a:moveTo>
                <a:lnTo>
                  <a:pt x="0" y="11703"/>
                </a:lnTo>
                <a:lnTo>
                  <a:pt x="23729" y="11703"/>
                </a:lnTo>
                <a:lnTo>
                  <a:pt x="11882" y="1"/>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5"/>
          <p:cNvSpPr/>
          <p:nvPr/>
        </p:nvSpPr>
        <p:spPr>
          <a:xfrm rot="10800000" flipH="1">
            <a:off x="4875779" y="713969"/>
            <a:ext cx="4268223" cy="4429530"/>
          </a:xfrm>
          <a:custGeom>
            <a:avLst/>
            <a:gdLst/>
            <a:ahLst/>
            <a:cxnLst/>
            <a:rect l="l" t="t" r="r" b="b"/>
            <a:pathLst>
              <a:path w="30607" h="30606" extrusionOk="0">
                <a:moveTo>
                  <a:pt x="0" y="0"/>
                </a:moveTo>
                <a:lnTo>
                  <a:pt x="30606" y="30606"/>
                </a:lnTo>
                <a:lnTo>
                  <a:pt x="30606" y="9902"/>
                </a:lnTo>
                <a:lnTo>
                  <a:pt x="20560"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5"/>
          <p:cNvSpPr/>
          <p:nvPr/>
        </p:nvSpPr>
        <p:spPr>
          <a:xfrm rot="10800000" flipH="1">
            <a:off x="2171925" y="-30280"/>
            <a:ext cx="4336272" cy="3110204"/>
          </a:xfrm>
          <a:custGeom>
            <a:avLst/>
            <a:gdLst/>
            <a:ahLst/>
            <a:cxnLst/>
            <a:rect l="l" t="t" r="r" b="b"/>
            <a:pathLst>
              <a:path w="30787" h="21317" extrusionOk="0">
                <a:moveTo>
                  <a:pt x="21317" y="1"/>
                </a:moveTo>
                <a:lnTo>
                  <a:pt x="1" y="21317"/>
                </a:lnTo>
                <a:lnTo>
                  <a:pt x="18904" y="21317"/>
                </a:lnTo>
                <a:lnTo>
                  <a:pt x="30786" y="9615"/>
                </a:lnTo>
                <a:lnTo>
                  <a:pt x="21317" y="1"/>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p:nvPr/>
        </p:nvSpPr>
        <p:spPr>
          <a:xfrm rot="10800000" flipH="1">
            <a:off x="984107" y="28"/>
            <a:ext cx="8159784" cy="5143471"/>
          </a:xfrm>
          <a:custGeom>
            <a:avLst/>
            <a:gdLst/>
            <a:ahLst/>
            <a:cxnLst/>
            <a:rect l="l" t="t" r="r" b="b"/>
            <a:pathLst>
              <a:path w="58513" h="35539" extrusionOk="0">
                <a:moveTo>
                  <a:pt x="1" y="0"/>
                </a:moveTo>
                <a:lnTo>
                  <a:pt x="35720" y="35539"/>
                </a:lnTo>
                <a:lnTo>
                  <a:pt x="58512" y="35539"/>
                </a:lnTo>
                <a:lnTo>
                  <a:pt x="58512" y="30606"/>
                </a:lnTo>
                <a:lnTo>
                  <a:pt x="27906"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5"/>
          <p:cNvSpPr txBox="1">
            <a:spLocks noGrp="1"/>
          </p:cNvSpPr>
          <p:nvPr>
            <p:ph type="ctrTitle"/>
          </p:nvPr>
        </p:nvSpPr>
        <p:spPr>
          <a:xfrm flipH="1">
            <a:off x="574234" y="524525"/>
            <a:ext cx="3742800" cy="64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2D2D30"/>
              </a:buClr>
              <a:buSzPts val="2400"/>
              <a:buNone/>
              <a:defRPr sz="2400">
                <a:solidFill>
                  <a:srgbClr val="2D2D30"/>
                </a:solidFill>
              </a:defRPr>
            </a:lvl1pPr>
            <a:lvl2pPr lvl="1" algn="r">
              <a:lnSpc>
                <a:spcPct val="100000"/>
              </a:lnSpc>
              <a:spcBef>
                <a:spcPts val="0"/>
              </a:spcBef>
              <a:spcAft>
                <a:spcPts val="0"/>
              </a:spcAft>
              <a:buClr>
                <a:srgbClr val="2D2D30"/>
              </a:buClr>
              <a:buSzPts val="2400"/>
              <a:buNone/>
              <a:defRPr sz="2400">
                <a:solidFill>
                  <a:srgbClr val="2D2D30"/>
                </a:solidFill>
              </a:defRPr>
            </a:lvl2pPr>
            <a:lvl3pPr lvl="2" algn="r">
              <a:lnSpc>
                <a:spcPct val="100000"/>
              </a:lnSpc>
              <a:spcBef>
                <a:spcPts val="0"/>
              </a:spcBef>
              <a:spcAft>
                <a:spcPts val="0"/>
              </a:spcAft>
              <a:buClr>
                <a:srgbClr val="2D2D30"/>
              </a:buClr>
              <a:buSzPts val="2400"/>
              <a:buNone/>
              <a:defRPr sz="2400">
                <a:solidFill>
                  <a:srgbClr val="2D2D30"/>
                </a:solidFill>
              </a:defRPr>
            </a:lvl3pPr>
            <a:lvl4pPr lvl="3" algn="r">
              <a:lnSpc>
                <a:spcPct val="100000"/>
              </a:lnSpc>
              <a:spcBef>
                <a:spcPts val="0"/>
              </a:spcBef>
              <a:spcAft>
                <a:spcPts val="0"/>
              </a:spcAft>
              <a:buClr>
                <a:srgbClr val="2D2D30"/>
              </a:buClr>
              <a:buSzPts val="2400"/>
              <a:buNone/>
              <a:defRPr sz="2400">
                <a:solidFill>
                  <a:srgbClr val="2D2D30"/>
                </a:solidFill>
              </a:defRPr>
            </a:lvl4pPr>
            <a:lvl5pPr lvl="4" algn="r">
              <a:lnSpc>
                <a:spcPct val="100000"/>
              </a:lnSpc>
              <a:spcBef>
                <a:spcPts val="0"/>
              </a:spcBef>
              <a:spcAft>
                <a:spcPts val="0"/>
              </a:spcAft>
              <a:buClr>
                <a:srgbClr val="2D2D30"/>
              </a:buClr>
              <a:buSzPts val="2400"/>
              <a:buNone/>
              <a:defRPr sz="2400">
                <a:solidFill>
                  <a:srgbClr val="2D2D30"/>
                </a:solidFill>
              </a:defRPr>
            </a:lvl5pPr>
            <a:lvl6pPr lvl="5" algn="r">
              <a:lnSpc>
                <a:spcPct val="100000"/>
              </a:lnSpc>
              <a:spcBef>
                <a:spcPts val="0"/>
              </a:spcBef>
              <a:spcAft>
                <a:spcPts val="0"/>
              </a:spcAft>
              <a:buClr>
                <a:srgbClr val="2D2D30"/>
              </a:buClr>
              <a:buSzPts val="2400"/>
              <a:buNone/>
              <a:defRPr sz="2400">
                <a:solidFill>
                  <a:srgbClr val="2D2D30"/>
                </a:solidFill>
              </a:defRPr>
            </a:lvl6pPr>
            <a:lvl7pPr lvl="6" algn="r">
              <a:lnSpc>
                <a:spcPct val="100000"/>
              </a:lnSpc>
              <a:spcBef>
                <a:spcPts val="0"/>
              </a:spcBef>
              <a:spcAft>
                <a:spcPts val="0"/>
              </a:spcAft>
              <a:buClr>
                <a:srgbClr val="2D2D30"/>
              </a:buClr>
              <a:buSzPts val="2400"/>
              <a:buNone/>
              <a:defRPr sz="2400">
                <a:solidFill>
                  <a:srgbClr val="2D2D30"/>
                </a:solidFill>
              </a:defRPr>
            </a:lvl7pPr>
            <a:lvl8pPr lvl="7" algn="r">
              <a:lnSpc>
                <a:spcPct val="100000"/>
              </a:lnSpc>
              <a:spcBef>
                <a:spcPts val="0"/>
              </a:spcBef>
              <a:spcAft>
                <a:spcPts val="0"/>
              </a:spcAft>
              <a:buClr>
                <a:srgbClr val="2D2D30"/>
              </a:buClr>
              <a:buSzPts val="2400"/>
              <a:buNone/>
              <a:defRPr sz="2400">
                <a:solidFill>
                  <a:srgbClr val="2D2D30"/>
                </a:solidFill>
              </a:defRPr>
            </a:lvl8pPr>
            <a:lvl9pPr lvl="8" algn="r">
              <a:lnSpc>
                <a:spcPct val="100000"/>
              </a:lnSpc>
              <a:spcBef>
                <a:spcPts val="0"/>
              </a:spcBef>
              <a:spcAft>
                <a:spcPts val="0"/>
              </a:spcAft>
              <a:buClr>
                <a:srgbClr val="2D2D30"/>
              </a:buClr>
              <a:buSzPts val="2400"/>
              <a:buNone/>
              <a:defRPr sz="2400">
                <a:solidFill>
                  <a:srgbClr val="2D2D30"/>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LAND DESIGN 1">
  <p:cSld name="CAPTION_ONLY">
    <p:spTree>
      <p:nvGrpSpPr>
        <p:cNvPr id="1" name="Shape 69"/>
        <p:cNvGrpSpPr/>
        <p:nvPr/>
      </p:nvGrpSpPr>
      <p:grpSpPr>
        <a:xfrm>
          <a:off x="0" y="0"/>
          <a:ext cx="0" cy="0"/>
          <a:chOff x="0" y="0"/>
          <a:chExt cx="0" cy="0"/>
        </a:xfrm>
      </p:grpSpPr>
      <p:sp>
        <p:nvSpPr>
          <p:cNvPr id="70" name="Google Shape;70;p16"/>
          <p:cNvSpPr/>
          <p:nvPr/>
        </p:nvSpPr>
        <p:spPr>
          <a:xfrm>
            <a:off x="0" y="-3000"/>
            <a:ext cx="9143959" cy="5157888"/>
          </a:xfrm>
          <a:custGeom>
            <a:avLst/>
            <a:gdLst/>
            <a:ahLst/>
            <a:cxnLst/>
            <a:rect l="l" t="t" r="r" b="b"/>
            <a:pathLst>
              <a:path w="65534" h="35683" extrusionOk="0">
                <a:moveTo>
                  <a:pt x="1" y="0"/>
                </a:moveTo>
                <a:lnTo>
                  <a:pt x="1" y="35683"/>
                </a:lnTo>
                <a:lnTo>
                  <a:pt x="65533" y="35683"/>
                </a:lnTo>
                <a:lnTo>
                  <a:pt x="65533"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6"/>
          <p:cNvSpPr/>
          <p:nvPr/>
        </p:nvSpPr>
        <p:spPr>
          <a:xfrm>
            <a:off x="3034495" y="991057"/>
            <a:ext cx="6109461" cy="4163835"/>
          </a:xfrm>
          <a:custGeom>
            <a:avLst/>
            <a:gdLst/>
            <a:ahLst/>
            <a:cxnLst/>
            <a:rect l="l" t="t" r="r" b="b"/>
            <a:pathLst>
              <a:path w="43786" h="28806" extrusionOk="0">
                <a:moveTo>
                  <a:pt x="14836" y="0"/>
                </a:moveTo>
                <a:lnTo>
                  <a:pt x="1" y="14871"/>
                </a:lnTo>
                <a:lnTo>
                  <a:pt x="13935" y="28806"/>
                </a:lnTo>
                <a:lnTo>
                  <a:pt x="43785" y="28806"/>
                </a:lnTo>
                <a:lnTo>
                  <a:pt x="14836"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6"/>
          <p:cNvSpPr/>
          <p:nvPr/>
        </p:nvSpPr>
        <p:spPr>
          <a:xfrm>
            <a:off x="4959500" y="-3000"/>
            <a:ext cx="3699300" cy="515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E707B"/>
              </a:solidFill>
              <a:latin typeface="Arial"/>
              <a:ea typeface="Arial"/>
              <a:cs typeface="Arial"/>
              <a:sym typeface="Arial"/>
            </a:endParaRPr>
          </a:p>
        </p:txBody>
      </p:sp>
      <p:sp>
        <p:nvSpPr>
          <p:cNvPr id="73" name="Google Shape;73;p16"/>
          <p:cNvSpPr txBox="1"/>
          <p:nvPr/>
        </p:nvSpPr>
        <p:spPr>
          <a:xfrm>
            <a:off x="3959725" y="1223213"/>
            <a:ext cx="342900" cy="39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 name="Google Shape;74;p16"/>
          <p:cNvSpPr/>
          <p:nvPr/>
        </p:nvSpPr>
        <p:spPr>
          <a:xfrm>
            <a:off x="0" y="-3000"/>
            <a:ext cx="4978989" cy="5157888"/>
          </a:xfrm>
          <a:custGeom>
            <a:avLst/>
            <a:gdLst/>
            <a:ahLst/>
            <a:cxnLst/>
            <a:rect l="l" t="t" r="r" b="b"/>
            <a:pathLst>
              <a:path w="35684" h="35683" extrusionOk="0">
                <a:moveTo>
                  <a:pt x="1" y="0"/>
                </a:moveTo>
                <a:lnTo>
                  <a:pt x="1" y="17103"/>
                </a:lnTo>
                <a:lnTo>
                  <a:pt x="18580" y="35683"/>
                </a:lnTo>
                <a:lnTo>
                  <a:pt x="35683" y="35683"/>
                </a:lnTo>
                <a:lnTo>
                  <a:pt x="1" y="0"/>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6"/>
          <p:cNvSpPr/>
          <p:nvPr/>
        </p:nvSpPr>
        <p:spPr>
          <a:xfrm>
            <a:off x="1758494" y="-3000"/>
            <a:ext cx="4290548" cy="3143764"/>
          </a:xfrm>
          <a:custGeom>
            <a:avLst/>
            <a:gdLst/>
            <a:ahLst/>
            <a:cxnLst/>
            <a:rect l="l" t="t" r="r" b="b"/>
            <a:pathLst>
              <a:path w="30750" h="21749" extrusionOk="0">
                <a:moveTo>
                  <a:pt x="12602" y="0"/>
                </a:moveTo>
                <a:lnTo>
                  <a:pt x="0" y="12602"/>
                </a:lnTo>
                <a:lnTo>
                  <a:pt x="9146" y="21748"/>
                </a:lnTo>
                <a:lnTo>
                  <a:pt x="30750"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6"/>
          <p:cNvSpPr/>
          <p:nvPr/>
        </p:nvSpPr>
        <p:spPr>
          <a:xfrm>
            <a:off x="0" y="2469206"/>
            <a:ext cx="2592607" cy="2685693"/>
          </a:xfrm>
          <a:custGeom>
            <a:avLst/>
            <a:gdLst/>
            <a:ahLst/>
            <a:cxnLst/>
            <a:rect l="l" t="t" r="r" b="b"/>
            <a:pathLst>
              <a:path w="18581" h="18580" extrusionOk="0">
                <a:moveTo>
                  <a:pt x="1" y="0"/>
                </a:moveTo>
                <a:lnTo>
                  <a:pt x="1" y="18580"/>
                </a:lnTo>
                <a:lnTo>
                  <a:pt x="18580" y="18580"/>
                </a:lnTo>
                <a:lnTo>
                  <a:pt x="1"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6"/>
          <p:cNvSpPr txBox="1">
            <a:spLocks noGrp="1"/>
          </p:cNvSpPr>
          <p:nvPr>
            <p:ph type="ctrTitle"/>
          </p:nvPr>
        </p:nvSpPr>
        <p:spPr>
          <a:xfrm>
            <a:off x="2722800" y="2442614"/>
            <a:ext cx="5469600" cy="726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2D2D30"/>
              </a:buClr>
              <a:buSzPts val="2400"/>
              <a:buNone/>
              <a:defRPr sz="2400">
                <a:solidFill>
                  <a:srgbClr val="2D2D30"/>
                </a:solidFill>
              </a:defRPr>
            </a:lvl1pPr>
            <a:lvl2pPr lvl="1" algn="r">
              <a:lnSpc>
                <a:spcPct val="100000"/>
              </a:lnSpc>
              <a:spcBef>
                <a:spcPts val="0"/>
              </a:spcBef>
              <a:spcAft>
                <a:spcPts val="0"/>
              </a:spcAft>
              <a:buClr>
                <a:srgbClr val="97ADB2"/>
              </a:buClr>
              <a:buSzPts val="5200"/>
              <a:buNone/>
              <a:defRPr sz="5200">
                <a:solidFill>
                  <a:srgbClr val="97ADB2"/>
                </a:solidFill>
              </a:defRPr>
            </a:lvl2pPr>
            <a:lvl3pPr lvl="2" algn="r">
              <a:lnSpc>
                <a:spcPct val="100000"/>
              </a:lnSpc>
              <a:spcBef>
                <a:spcPts val="0"/>
              </a:spcBef>
              <a:spcAft>
                <a:spcPts val="0"/>
              </a:spcAft>
              <a:buClr>
                <a:srgbClr val="97ADB2"/>
              </a:buClr>
              <a:buSzPts val="5200"/>
              <a:buNone/>
              <a:defRPr sz="5200">
                <a:solidFill>
                  <a:srgbClr val="97ADB2"/>
                </a:solidFill>
              </a:defRPr>
            </a:lvl3pPr>
            <a:lvl4pPr lvl="3" algn="r">
              <a:lnSpc>
                <a:spcPct val="100000"/>
              </a:lnSpc>
              <a:spcBef>
                <a:spcPts val="0"/>
              </a:spcBef>
              <a:spcAft>
                <a:spcPts val="0"/>
              </a:spcAft>
              <a:buClr>
                <a:srgbClr val="97ADB2"/>
              </a:buClr>
              <a:buSzPts val="5200"/>
              <a:buNone/>
              <a:defRPr sz="5200">
                <a:solidFill>
                  <a:srgbClr val="97ADB2"/>
                </a:solidFill>
              </a:defRPr>
            </a:lvl4pPr>
            <a:lvl5pPr lvl="4" algn="r">
              <a:lnSpc>
                <a:spcPct val="100000"/>
              </a:lnSpc>
              <a:spcBef>
                <a:spcPts val="0"/>
              </a:spcBef>
              <a:spcAft>
                <a:spcPts val="0"/>
              </a:spcAft>
              <a:buClr>
                <a:srgbClr val="97ADB2"/>
              </a:buClr>
              <a:buSzPts val="5200"/>
              <a:buNone/>
              <a:defRPr sz="5200">
                <a:solidFill>
                  <a:srgbClr val="97ADB2"/>
                </a:solidFill>
              </a:defRPr>
            </a:lvl5pPr>
            <a:lvl6pPr lvl="5" algn="r">
              <a:lnSpc>
                <a:spcPct val="100000"/>
              </a:lnSpc>
              <a:spcBef>
                <a:spcPts val="0"/>
              </a:spcBef>
              <a:spcAft>
                <a:spcPts val="0"/>
              </a:spcAft>
              <a:buClr>
                <a:srgbClr val="97ADB2"/>
              </a:buClr>
              <a:buSzPts val="5200"/>
              <a:buNone/>
              <a:defRPr sz="5200">
                <a:solidFill>
                  <a:srgbClr val="97ADB2"/>
                </a:solidFill>
              </a:defRPr>
            </a:lvl6pPr>
            <a:lvl7pPr lvl="6" algn="r">
              <a:lnSpc>
                <a:spcPct val="100000"/>
              </a:lnSpc>
              <a:spcBef>
                <a:spcPts val="0"/>
              </a:spcBef>
              <a:spcAft>
                <a:spcPts val="0"/>
              </a:spcAft>
              <a:buClr>
                <a:srgbClr val="97ADB2"/>
              </a:buClr>
              <a:buSzPts val="5200"/>
              <a:buNone/>
              <a:defRPr sz="5200">
                <a:solidFill>
                  <a:srgbClr val="97ADB2"/>
                </a:solidFill>
              </a:defRPr>
            </a:lvl7pPr>
            <a:lvl8pPr lvl="7" algn="r">
              <a:lnSpc>
                <a:spcPct val="100000"/>
              </a:lnSpc>
              <a:spcBef>
                <a:spcPts val="0"/>
              </a:spcBef>
              <a:spcAft>
                <a:spcPts val="0"/>
              </a:spcAft>
              <a:buClr>
                <a:srgbClr val="97ADB2"/>
              </a:buClr>
              <a:buSzPts val="5200"/>
              <a:buNone/>
              <a:defRPr sz="5200">
                <a:solidFill>
                  <a:srgbClr val="97ADB2"/>
                </a:solidFill>
              </a:defRPr>
            </a:lvl8pPr>
            <a:lvl9pPr lvl="8" algn="r">
              <a:lnSpc>
                <a:spcPct val="100000"/>
              </a:lnSpc>
              <a:spcBef>
                <a:spcPts val="0"/>
              </a:spcBef>
              <a:spcAft>
                <a:spcPts val="0"/>
              </a:spcAft>
              <a:buClr>
                <a:srgbClr val="97ADB2"/>
              </a:buClr>
              <a:buSzPts val="5200"/>
              <a:buNone/>
              <a:defRPr sz="5200">
                <a:solidFill>
                  <a:srgbClr val="97ADB2"/>
                </a:solidFill>
              </a:defRPr>
            </a:lvl9pPr>
          </a:lstStyle>
          <a:p>
            <a:endParaRPr/>
          </a:p>
        </p:txBody>
      </p:sp>
      <p:sp>
        <p:nvSpPr>
          <p:cNvPr id="78" name="Google Shape;78;p16"/>
          <p:cNvSpPr txBox="1">
            <a:spLocks noGrp="1"/>
          </p:cNvSpPr>
          <p:nvPr>
            <p:ph type="subTitle" idx="1"/>
          </p:nvPr>
        </p:nvSpPr>
        <p:spPr>
          <a:xfrm>
            <a:off x="5537100" y="3300117"/>
            <a:ext cx="2655300" cy="39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97ADB2"/>
              </a:buClr>
              <a:buSzPts val="1200"/>
              <a:buNone/>
              <a:defRPr sz="1200">
                <a:solidFill>
                  <a:srgbClr val="97ADB2"/>
                </a:solidFill>
              </a:defRPr>
            </a:lvl1pPr>
            <a:lvl2pPr lvl="1" algn="r">
              <a:lnSpc>
                <a:spcPct val="100000"/>
              </a:lnSpc>
              <a:spcBef>
                <a:spcPts val="0"/>
              </a:spcBef>
              <a:spcAft>
                <a:spcPts val="0"/>
              </a:spcAft>
              <a:buClr>
                <a:srgbClr val="97ADB2"/>
              </a:buClr>
              <a:buSzPts val="2800"/>
              <a:buNone/>
              <a:defRPr sz="2800">
                <a:solidFill>
                  <a:srgbClr val="97ADB2"/>
                </a:solidFill>
              </a:defRPr>
            </a:lvl2pPr>
            <a:lvl3pPr lvl="2" algn="r">
              <a:lnSpc>
                <a:spcPct val="100000"/>
              </a:lnSpc>
              <a:spcBef>
                <a:spcPts val="0"/>
              </a:spcBef>
              <a:spcAft>
                <a:spcPts val="0"/>
              </a:spcAft>
              <a:buClr>
                <a:srgbClr val="97ADB2"/>
              </a:buClr>
              <a:buSzPts val="2800"/>
              <a:buNone/>
              <a:defRPr sz="2800">
                <a:solidFill>
                  <a:srgbClr val="97ADB2"/>
                </a:solidFill>
              </a:defRPr>
            </a:lvl3pPr>
            <a:lvl4pPr lvl="3" algn="r">
              <a:lnSpc>
                <a:spcPct val="100000"/>
              </a:lnSpc>
              <a:spcBef>
                <a:spcPts val="0"/>
              </a:spcBef>
              <a:spcAft>
                <a:spcPts val="0"/>
              </a:spcAft>
              <a:buClr>
                <a:srgbClr val="97ADB2"/>
              </a:buClr>
              <a:buSzPts val="2800"/>
              <a:buNone/>
              <a:defRPr sz="2800">
                <a:solidFill>
                  <a:srgbClr val="97ADB2"/>
                </a:solidFill>
              </a:defRPr>
            </a:lvl4pPr>
            <a:lvl5pPr lvl="4" algn="r">
              <a:lnSpc>
                <a:spcPct val="100000"/>
              </a:lnSpc>
              <a:spcBef>
                <a:spcPts val="0"/>
              </a:spcBef>
              <a:spcAft>
                <a:spcPts val="0"/>
              </a:spcAft>
              <a:buClr>
                <a:srgbClr val="97ADB2"/>
              </a:buClr>
              <a:buSzPts val="2800"/>
              <a:buNone/>
              <a:defRPr sz="2800">
                <a:solidFill>
                  <a:srgbClr val="97ADB2"/>
                </a:solidFill>
              </a:defRPr>
            </a:lvl5pPr>
            <a:lvl6pPr lvl="5" algn="r">
              <a:lnSpc>
                <a:spcPct val="100000"/>
              </a:lnSpc>
              <a:spcBef>
                <a:spcPts val="0"/>
              </a:spcBef>
              <a:spcAft>
                <a:spcPts val="0"/>
              </a:spcAft>
              <a:buClr>
                <a:srgbClr val="97ADB2"/>
              </a:buClr>
              <a:buSzPts val="2800"/>
              <a:buNone/>
              <a:defRPr sz="2800">
                <a:solidFill>
                  <a:srgbClr val="97ADB2"/>
                </a:solidFill>
              </a:defRPr>
            </a:lvl6pPr>
            <a:lvl7pPr lvl="6" algn="r">
              <a:lnSpc>
                <a:spcPct val="100000"/>
              </a:lnSpc>
              <a:spcBef>
                <a:spcPts val="0"/>
              </a:spcBef>
              <a:spcAft>
                <a:spcPts val="0"/>
              </a:spcAft>
              <a:buClr>
                <a:srgbClr val="97ADB2"/>
              </a:buClr>
              <a:buSzPts val="2800"/>
              <a:buNone/>
              <a:defRPr sz="2800">
                <a:solidFill>
                  <a:srgbClr val="97ADB2"/>
                </a:solidFill>
              </a:defRPr>
            </a:lvl7pPr>
            <a:lvl8pPr lvl="7" algn="r">
              <a:lnSpc>
                <a:spcPct val="100000"/>
              </a:lnSpc>
              <a:spcBef>
                <a:spcPts val="0"/>
              </a:spcBef>
              <a:spcAft>
                <a:spcPts val="0"/>
              </a:spcAft>
              <a:buClr>
                <a:srgbClr val="97ADB2"/>
              </a:buClr>
              <a:buSzPts val="2800"/>
              <a:buNone/>
              <a:defRPr sz="2800">
                <a:solidFill>
                  <a:srgbClr val="97ADB2"/>
                </a:solidFill>
              </a:defRPr>
            </a:lvl8pPr>
            <a:lvl9pPr lvl="8" algn="r">
              <a:lnSpc>
                <a:spcPct val="100000"/>
              </a:lnSpc>
              <a:spcBef>
                <a:spcPts val="0"/>
              </a:spcBef>
              <a:spcAft>
                <a:spcPts val="0"/>
              </a:spcAft>
              <a:buClr>
                <a:srgbClr val="97ADB2"/>
              </a:buClr>
              <a:buSzPts val="2800"/>
              <a:buNone/>
              <a:defRPr sz="2800">
                <a:solidFill>
                  <a:srgbClr val="97ADB2"/>
                </a:solidFill>
              </a:defRPr>
            </a:lvl9pPr>
          </a:lstStyle>
          <a:p>
            <a:endParaRPr/>
          </a:p>
        </p:txBody>
      </p:sp>
      <p:sp>
        <p:nvSpPr>
          <p:cNvPr id="79" name="Google Shape;79;p16"/>
          <p:cNvSpPr txBox="1">
            <a:spLocks noGrp="1"/>
          </p:cNvSpPr>
          <p:nvPr>
            <p:ph type="title" idx="2"/>
          </p:nvPr>
        </p:nvSpPr>
        <p:spPr>
          <a:xfrm>
            <a:off x="7217100" y="2010417"/>
            <a:ext cx="975300" cy="465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2D2D30"/>
              </a:buClr>
              <a:buSzPts val="3000"/>
              <a:buNone/>
              <a:defRPr sz="3000">
                <a:solidFill>
                  <a:srgbClr val="2D2D30"/>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SUBTITLE  1">
  <p:cSld name="CUSTOM_10">
    <p:spTree>
      <p:nvGrpSpPr>
        <p:cNvPr id="1" name="Shape 80"/>
        <p:cNvGrpSpPr/>
        <p:nvPr/>
      </p:nvGrpSpPr>
      <p:grpSpPr>
        <a:xfrm>
          <a:off x="0" y="0"/>
          <a:ext cx="0" cy="0"/>
          <a:chOff x="0" y="0"/>
          <a:chExt cx="0" cy="0"/>
        </a:xfrm>
      </p:grpSpPr>
      <p:sp>
        <p:nvSpPr>
          <p:cNvPr id="81" name="Google Shape;81;p17"/>
          <p:cNvSpPr/>
          <p:nvPr/>
        </p:nvSpPr>
        <p:spPr>
          <a:xfrm rot="10800000" flipH="1">
            <a:off x="-34" y="-12607"/>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7"/>
          <p:cNvSpPr/>
          <p:nvPr/>
        </p:nvSpPr>
        <p:spPr>
          <a:xfrm rot="10800000" flipH="1">
            <a:off x="-25" y="2613779"/>
            <a:ext cx="2466713" cy="2529710"/>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7"/>
          <p:cNvSpPr/>
          <p:nvPr/>
        </p:nvSpPr>
        <p:spPr>
          <a:xfrm rot="10800000" flipH="1">
            <a:off x="5366228" y="-12625"/>
            <a:ext cx="3792244" cy="1954255"/>
          </a:xfrm>
          <a:custGeom>
            <a:avLst/>
            <a:gdLst/>
            <a:ahLst/>
            <a:cxnLst/>
            <a:rect l="l" t="t" r="r" b="b"/>
            <a:pathLst>
              <a:path w="27150" h="13503" extrusionOk="0">
                <a:moveTo>
                  <a:pt x="13647" y="0"/>
                </a:moveTo>
                <a:lnTo>
                  <a:pt x="1" y="13503"/>
                </a:lnTo>
                <a:lnTo>
                  <a:pt x="27150" y="13503"/>
                </a:lnTo>
                <a:lnTo>
                  <a:pt x="13647"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7"/>
          <p:cNvSpPr/>
          <p:nvPr/>
        </p:nvSpPr>
        <p:spPr>
          <a:xfrm rot="10800000">
            <a:off x="2812725" y="-11"/>
            <a:ext cx="35184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7"/>
          <p:cNvSpPr/>
          <p:nvPr/>
        </p:nvSpPr>
        <p:spPr>
          <a:xfrm rot="10800000" flipH="1">
            <a:off x="4157079" y="-12598"/>
            <a:ext cx="5001374" cy="5156087"/>
          </a:xfrm>
          <a:custGeom>
            <a:avLst/>
            <a:gdLst/>
            <a:ahLst/>
            <a:cxnLst/>
            <a:rect l="l" t="t" r="r" b="b"/>
            <a:pathLst>
              <a:path w="35719" h="35539" extrusionOk="0">
                <a:moveTo>
                  <a:pt x="0" y="0"/>
                </a:moveTo>
                <a:lnTo>
                  <a:pt x="35719" y="35539"/>
                </a:lnTo>
                <a:lnTo>
                  <a:pt x="35719" y="15591"/>
                </a:lnTo>
                <a:lnTo>
                  <a:pt x="20128"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7"/>
          <p:cNvSpPr txBox="1">
            <a:spLocks noGrp="1"/>
          </p:cNvSpPr>
          <p:nvPr>
            <p:ph type="ctrTitle"/>
          </p:nvPr>
        </p:nvSpPr>
        <p:spPr>
          <a:xfrm>
            <a:off x="1837125" y="2442614"/>
            <a:ext cx="5469600" cy="72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2D2D30"/>
              </a:buClr>
              <a:buSzPts val="2400"/>
              <a:buNone/>
              <a:defRPr sz="2400">
                <a:solidFill>
                  <a:srgbClr val="2D2D30"/>
                </a:solidFill>
              </a:defRPr>
            </a:lvl1pPr>
            <a:lvl2pPr lvl="1" algn="ctr">
              <a:lnSpc>
                <a:spcPct val="100000"/>
              </a:lnSpc>
              <a:spcBef>
                <a:spcPts val="0"/>
              </a:spcBef>
              <a:spcAft>
                <a:spcPts val="0"/>
              </a:spcAft>
              <a:buClr>
                <a:srgbClr val="97ADB2"/>
              </a:buClr>
              <a:buSzPts val="5200"/>
              <a:buNone/>
              <a:defRPr sz="5200">
                <a:solidFill>
                  <a:srgbClr val="97ADB2"/>
                </a:solidFill>
              </a:defRPr>
            </a:lvl2pPr>
            <a:lvl3pPr lvl="2" algn="ctr">
              <a:lnSpc>
                <a:spcPct val="100000"/>
              </a:lnSpc>
              <a:spcBef>
                <a:spcPts val="0"/>
              </a:spcBef>
              <a:spcAft>
                <a:spcPts val="0"/>
              </a:spcAft>
              <a:buClr>
                <a:srgbClr val="97ADB2"/>
              </a:buClr>
              <a:buSzPts val="5200"/>
              <a:buNone/>
              <a:defRPr sz="5200">
                <a:solidFill>
                  <a:srgbClr val="97ADB2"/>
                </a:solidFill>
              </a:defRPr>
            </a:lvl3pPr>
            <a:lvl4pPr lvl="3" algn="ctr">
              <a:lnSpc>
                <a:spcPct val="100000"/>
              </a:lnSpc>
              <a:spcBef>
                <a:spcPts val="0"/>
              </a:spcBef>
              <a:spcAft>
                <a:spcPts val="0"/>
              </a:spcAft>
              <a:buClr>
                <a:srgbClr val="97ADB2"/>
              </a:buClr>
              <a:buSzPts val="5200"/>
              <a:buNone/>
              <a:defRPr sz="5200">
                <a:solidFill>
                  <a:srgbClr val="97ADB2"/>
                </a:solidFill>
              </a:defRPr>
            </a:lvl4pPr>
            <a:lvl5pPr lvl="4" algn="ctr">
              <a:lnSpc>
                <a:spcPct val="100000"/>
              </a:lnSpc>
              <a:spcBef>
                <a:spcPts val="0"/>
              </a:spcBef>
              <a:spcAft>
                <a:spcPts val="0"/>
              </a:spcAft>
              <a:buClr>
                <a:srgbClr val="97ADB2"/>
              </a:buClr>
              <a:buSzPts val="5200"/>
              <a:buNone/>
              <a:defRPr sz="5200">
                <a:solidFill>
                  <a:srgbClr val="97ADB2"/>
                </a:solidFill>
              </a:defRPr>
            </a:lvl5pPr>
            <a:lvl6pPr lvl="5" algn="ctr">
              <a:lnSpc>
                <a:spcPct val="100000"/>
              </a:lnSpc>
              <a:spcBef>
                <a:spcPts val="0"/>
              </a:spcBef>
              <a:spcAft>
                <a:spcPts val="0"/>
              </a:spcAft>
              <a:buClr>
                <a:srgbClr val="97ADB2"/>
              </a:buClr>
              <a:buSzPts val="5200"/>
              <a:buNone/>
              <a:defRPr sz="5200">
                <a:solidFill>
                  <a:srgbClr val="97ADB2"/>
                </a:solidFill>
              </a:defRPr>
            </a:lvl6pPr>
            <a:lvl7pPr lvl="6" algn="ctr">
              <a:lnSpc>
                <a:spcPct val="100000"/>
              </a:lnSpc>
              <a:spcBef>
                <a:spcPts val="0"/>
              </a:spcBef>
              <a:spcAft>
                <a:spcPts val="0"/>
              </a:spcAft>
              <a:buClr>
                <a:srgbClr val="97ADB2"/>
              </a:buClr>
              <a:buSzPts val="5200"/>
              <a:buNone/>
              <a:defRPr sz="5200">
                <a:solidFill>
                  <a:srgbClr val="97ADB2"/>
                </a:solidFill>
              </a:defRPr>
            </a:lvl7pPr>
            <a:lvl8pPr lvl="7" algn="ctr">
              <a:lnSpc>
                <a:spcPct val="100000"/>
              </a:lnSpc>
              <a:spcBef>
                <a:spcPts val="0"/>
              </a:spcBef>
              <a:spcAft>
                <a:spcPts val="0"/>
              </a:spcAft>
              <a:buClr>
                <a:srgbClr val="97ADB2"/>
              </a:buClr>
              <a:buSzPts val="5200"/>
              <a:buNone/>
              <a:defRPr sz="5200">
                <a:solidFill>
                  <a:srgbClr val="97ADB2"/>
                </a:solidFill>
              </a:defRPr>
            </a:lvl8pPr>
            <a:lvl9pPr lvl="8" algn="ctr">
              <a:lnSpc>
                <a:spcPct val="100000"/>
              </a:lnSpc>
              <a:spcBef>
                <a:spcPts val="0"/>
              </a:spcBef>
              <a:spcAft>
                <a:spcPts val="0"/>
              </a:spcAft>
              <a:buClr>
                <a:srgbClr val="97ADB2"/>
              </a:buClr>
              <a:buSzPts val="5200"/>
              <a:buNone/>
              <a:defRPr sz="5200">
                <a:solidFill>
                  <a:srgbClr val="97ADB2"/>
                </a:solidFill>
              </a:defRPr>
            </a:lvl9pPr>
          </a:lstStyle>
          <a:p>
            <a:endParaRPr/>
          </a:p>
        </p:txBody>
      </p:sp>
      <p:sp>
        <p:nvSpPr>
          <p:cNvPr id="87" name="Google Shape;87;p17"/>
          <p:cNvSpPr txBox="1">
            <a:spLocks noGrp="1"/>
          </p:cNvSpPr>
          <p:nvPr>
            <p:ph type="subTitle" idx="1"/>
          </p:nvPr>
        </p:nvSpPr>
        <p:spPr>
          <a:xfrm>
            <a:off x="3244225" y="3300117"/>
            <a:ext cx="2655300" cy="3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97ADB2"/>
              </a:buClr>
              <a:buSzPts val="1200"/>
              <a:buNone/>
              <a:defRPr sz="1200">
                <a:solidFill>
                  <a:srgbClr val="97ADB2"/>
                </a:solidFill>
              </a:defRPr>
            </a:lvl1pPr>
            <a:lvl2pPr lvl="1" algn="ctr">
              <a:lnSpc>
                <a:spcPct val="100000"/>
              </a:lnSpc>
              <a:spcBef>
                <a:spcPts val="0"/>
              </a:spcBef>
              <a:spcAft>
                <a:spcPts val="0"/>
              </a:spcAft>
              <a:buClr>
                <a:srgbClr val="97ADB2"/>
              </a:buClr>
              <a:buSzPts val="2800"/>
              <a:buNone/>
              <a:defRPr sz="2800">
                <a:solidFill>
                  <a:srgbClr val="97ADB2"/>
                </a:solidFill>
              </a:defRPr>
            </a:lvl2pPr>
            <a:lvl3pPr lvl="2" algn="ctr">
              <a:lnSpc>
                <a:spcPct val="100000"/>
              </a:lnSpc>
              <a:spcBef>
                <a:spcPts val="0"/>
              </a:spcBef>
              <a:spcAft>
                <a:spcPts val="0"/>
              </a:spcAft>
              <a:buClr>
                <a:srgbClr val="97ADB2"/>
              </a:buClr>
              <a:buSzPts val="2800"/>
              <a:buNone/>
              <a:defRPr sz="2800">
                <a:solidFill>
                  <a:srgbClr val="97ADB2"/>
                </a:solidFill>
              </a:defRPr>
            </a:lvl3pPr>
            <a:lvl4pPr lvl="3" algn="ctr">
              <a:lnSpc>
                <a:spcPct val="100000"/>
              </a:lnSpc>
              <a:spcBef>
                <a:spcPts val="0"/>
              </a:spcBef>
              <a:spcAft>
                <a:spcPts val="0"/>
              </a:spcAft>
              <a:buClr>
                <a:srgbClr val="97ADB2"/>
              </a:buClr>
              <a:buSzPts val="2800"/>
              <a:buNone/>
              <a:defRPr sz="2800">
                <a:solidFill>
                  <a:srgbClr val="97ADB2"/>
                </a:solidFill>
              </a:defRPr>
            </a:lvl4pPr>
            <a:lvl5pPr lvl="4" algn="ctr">
              <a:lnSpc>
                <a:spcPct val="100000"/>
              </a:lnSpc>
              <a:spcBef>
                <a:spcPts val="0"/>
              </a:spcBef>
              <a:spcAft>
                <a:spcPts val="0"/>
              </a:spcAft>
              <a:buClr>
                <a:srgbClr val="97ADB2"/>
              </a:buClr>
              <a:buSzPts val="2800"/>
              <a:buNone/>
              <a:defRPr sz="2800">
                <a:solidFill>
                  <a:srgbClr val="97ADB2"/>
                </a:solidFill>
              </a:defRPr>
            </a:lvl5pPr>
            <a:lvl6pPr lvl="5" algn="ctr">
              <a:lnSpc>
                <a:spcPct val="100000"/>
              </a:lnSpc>
              <a:spcBef>
                <a:spcPts val="0"/>
              </a:spcBef>
              <a:spcAft>
                <a:spcPts val="0"/>
              </a:spcAft>
              <a:buClr>
                <a:srgbClr val="97ADB2"/>
              </a:buClr>
              <a:buSzPts val="2800"/>
              <a:buNone/>
              <a:defRPr sz="2800">
                <a:solidFill>
                  <a:srgbClr val="97ADB2"/>
                </a:solidFill>
              </a:defRPr>
            </a:lvl6pPr>
            <a:lvl7pPr lvl="6" algn="ctr">
              <a:lnSpc>
                <a:spcPct val="100000"/>
              </a:lnSpc>
              <a:spcBef>
                <a:spcPts val="0"/>
              </a:spcBef>
              <a:spcAft>
                <a:spcPts val="0"/>
              </a:spcAft>
              <a:buClr>
                <a:srgbClr val="97ADB2"/>
              </a:buClr>
              <a:buSzPts val="2800"/>
              <a:buNone/>
              <a:defRPr sz="2800">
                <a:solidFill>
                  <a:srgbClr val="97ADB2"/>
                </a:solidFill>
              </a:defRPr>
            </a:lvl7pPr>
            <a:lvl8pPr lvl="7" algn="ctr">
              <a:lnSpc>
                <a:spcPct val="100000"/>
              </a:lnSpc>
              <a:spcBef>
                <a:spcPts val="0"/>
              </a:spcBef>
              <a:spcAft>
                <a:spcPts val="0"/>
              </a:spcAft>
              <a:buClr>
                <a:srgbClr val="97ADB2"/>
              </a:buClr>
              <a:buSzPts val="2800"/>
              <a:buNone/>
              <a:defRPr sz="2800">
                <a:solidFill>
                  <a:srgbClr val="97ADB2"/>
                </a:solidFill>
              </a:defRPr>
            </a:lvl8pPr>
            <a:lvl9pPr lvl="8" algn="ctr">
              <a:lnSpc>
                <a:spcPct val="100000"/>
              </a:lnSpc>
              <a:spcBef>
                <a:spcPts val="0"/>
              </a:spcBef>
              <a:spcAft>
                <a:spcPts val="0"/>
              </a:spcAft>
              <a:buClr>
                <a:srgbClr val="97ADB2"/>
              </a:buClr>
              <a:buSzPts val="2800"/>
              <a:buNone/>
              <a:defRPr sz="2800">
                <a:solidFill>
                  <a:srgbClr val="97ADB2"/>
                </a:solidFill>
              </a:defRPr>
            </a:lvl9pPr>
          </a:lstStyle>
          <a:p>
            <a:endParaRPr/>
          </a:p>
        </p:txBody>
      </p:sp>
      <p:sp>
        <p:nvSpPr>
          <p:cNvPr id="88" name="Google Shape;88;p17"/>
          <p:cNvSpPr txBox="1">
            <a:spLocks noGrp="1"/>
          </p:cNvSpPr>
          <p:nvPr>
            <p:ph type="title" idx="2"/>
          </p:nvPr>
        </p:nvSpPr>
        <p:spPr>
          <a:xfrm>
            <a:off x="4084213" y="2010417"/>
            <a:ext cx="975300" cy="46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97ADB2"/>
              </a:buClr>
              <a:buSzPts val="3000"/>
              <a:buNone/>
              <a:defRPr sz="3000">
                <a:solidFill>
                  <a:srgbClr val="97ADB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LAND DESIGN 1 2">
  <p:cSld name="CAPTION_ONLY_4">
    <p:spTree>
      <p:nvGrpSpPr>
        <p:cNvPr id="1" name="Shape 89"/>
        <p:cNvGrpSpPr/>
        <p:nvPr/>
      </p:nvGrpSpPr>
      <p:grpSpPr>
        <a:xfrm>
          <a:off x="0" y="0"/>
          <a:ext cx="0" cy="0"/>
          <a:chOff x="0" y="0"/>
          <a:chExt cx="0" cy="0"/>
        </a:xfrm>
      </p:grpSpPr>
      <p:sp>
        <p:nvSpPr>
          <p:cNvPr id="90" name="Google Shape;90;p18"/>
          <p:cNvSpPr/>
          <p:nvPr/>
        </p:nvSpPr>
        <p:spPr>
          <a:xfrm flipH="1">
            <a:off x="0" y="-3000"/>
            <a:ext cx="9143959" cy="5157888"/>
          </a:xfrm>
          <a:custGeom>
            <a:avLst/>
            <a:gdLst/>
            <a:ahLst/>
            <a:cxnLst/>
            <a:rect l="l" t="t" r="r" b="b"/>
            <a:pathLst>
              <a:path w="65534" h="35683" extrusionOk="0">
                <a:moveTo>
                  <a:pt x="1" y="0"/>
                </a:moveTo>
                <a:lnTo>
                  <a:pt x="1" y="35683"/>
                </a:lnTo>
                <a:lnTo>
                  <a:pt x="65533" y="35683"/>
                </a:lnTo>
                <a:lnTo>
                  <a:pt x="65533"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8"/>
          <p:cNvSpPr/>
          <p:nvPr/>
        </p:nvSpPr>
        <p:spPr>
          <a:xfrm flipH="1">
            <a:off x="4" y="991057"/>
            <a:ext cx="6109461" cy="4163835"/>
          </a:xfrm>
          <a:custGeom>
            <a:avLst/>
            <a:gdLst/>
            <a:ahLst/>
            <a:cxnLst/>
            <a:rect l="l" t="t" r="r" b="b"/>
            <a:pathLst>
              <a:path w="43786" h="28806" extrusionOk="0">
                <a:moveTo>
                  <a:pt x="14836" y="0"/>
                </a:moveTo>
                <a:lnTo>
                  <a:pt x="1" y="14871"/>
                </a:lnTo>
                <a:lnTo>
                  <a:pt x="13935" y="28806"/>
                </a:lnTo>
                <a:lnTo>
                  <a:pt x="43785" y="28806"/>
                </a:lnTo>
                <a:lnTo>
                  <a:pt x="14836"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8"/>
          <p:cNvSpPr/>
          <p:nvPr/>
        </p:nvSpPr>
        <p:spPr>
          <a:xfrm flipH="1">
            <a:off x="485159" y="-3000"/>
            <a:ext cx="3699300" cy="515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E707B"/>
              </a:solidFill>
              <a:latin typeface="Arial"/>
              <a:ea typeface="Arial"/>
              <a:cs typeface="Arial"/>
              <a:sym typeface="Arial"/>
            </a:endParaRPr>
          </a:p>
        </p:txBody>
      </p:sp>
      <p:sp>
        <p:nvSpPr>
          <p:cNvPr id="93" name="Google Shape;93;p18"/>
          <p:cNvSpPr txBox="1"/>
          <p:nvPr/>
        </p:nvSpPr>
        <p:spPr>
          <a:xfrm flipH="1">
            <a:off x="4841334" y="1223213"/>
            <a:ext cx="342900" cy="39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 name="Google Shape;94;p18"/>
          <p:cNvSpPr/>
          <p:nvPr/>
        </p:nvSpPr>
        <p:spPr>
          <a:xfrm flipH="1">
            <a:off x="4164971" y="-3000"/>
            <a:ext cx="4978989" cy="5157888"/>
          </a:xfrm>
          <a:custGeom>
            <a:avLst/>
            <a:gdLst/>
            <a:ahLst/>
            <a:cxnLst/>
            <a:rect l="l" t="t" r="r" b="b"/>
            <a:pathLst>
              <a:path w="35684" h="35683" extrusionOk="0">
                <a:moveTo>
                  <a:pt x="1" y="0"/>
                </a:moveTo>
                <a:lnTo>
                  <a:pt x="1" y="17103"/>
                </a:lnTo>
                <a:lnTo>
                  <a:pt x="18580" y="35683"/>
                </a:lnTo>
                <a:lnTo>
                  <a:pt x="35683" y="35683"/>
                </a:lnTo>
                <a:lnTo>
                  <a:pt x="1" y="0"/>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8"/>
          <p:cNvSpPr/>
          <p:nvPr/>
        </p:nvSpPr>
        <p:spPr>
          <a:xfrm flipH="1">
            <a:off x="3094917" y="-3000"/>
            <a:ext cx="4290548" cy="3143764"/>
          </a:xfrm>
          <a:custGeom>
            <a:avLst/>
            <a:gdLst/>
            <a:ahLst/>
            <a:cxnLst/>
            <a:rect l="l" t="t" r="r" b="b"/>
            <a:pathLst>
              <a:path w="30750" h="21749" extrusionOk="0">
                <a:moveTo>
                  <a:pt x="12602" y="0"/>
                </a:moveTo>
                <a:lnTo>
                  <a:pt x="0" y="12602"/>
                </a:lnTo>
                <a:lnTo>
                  <a:pt x="9146" y="21748"/>
                </a:lnTo>
                <a:lnTo>
                  <a:pt x="30750"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8"/>
          <p:cNvSpPr/>
          <p:nvPr/>
        </p:nvSpPr>
        <p:spPr>
          <a:xfrm flipH="1">
            <a:off x="6551352" y="2469206"/>
            <a:ext cx="2592607" cy="2685693"/>
          </a:xfrm>
          <a:custGeom>
            <a:avLst/>
            <a:gdLst/>
            <a:ahLst/>
            <a:cxnLst/>
            <a:rect l="l" t="t" r="r" b="b"/>
            <a:pathLst>
              <a:path w="18581" h="18580" extrusionOk="0">
                <a:moveTo>
                  <a:pt x="1" y="0"/>
                </a:moveTo>
                <a:lnTo>
                  <a:pt x="1" y="18580"/>
                </a:lnTo>
                <a:lnTo>
                  <a:pt x="18580" y="18580"/>
                </a:lnTo>
                <a:lnTo>
                  <a:pt x="1"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ctrTitle"/>
          </p:nvPr>
        </p:nvSpPr>
        <p:spPr>
          <a:xfrm>
            <a:off x="977700" y="2442614"/>
            <a:ext cx="5469600" cy="726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2D2D30"/>
              </a:buClr>
              <a:buSzPts val="2400"/>
              <a:buNone/>
              <a:defRPr sz="2400">
                <a:solidFill>
                  <a:srgbClr val="2D2D30"/>
                </a:solidFill>
              </a:defRPr>
            </a:lvl1pPr>
            <a:lvl2pPr lvl="1" algn="l">
              <a:lnSpc>
                <a:spcPct val="100000"/>
              </a:lnSpc>
              <a:spcBef>
                <a:spcPts val="0"/>
              </a:spcBef>
              <a:spcAft>
                <a:spcPts val="0"/>
              </a:spcAft>
              <a:buClr>
                <a:srgbClr val="97ADB2"/>
              </a:buClr>
              <a:buSzPts val="5200"/>
              <a:buNone/>
              <a:defRPr sz="5200">
                <a:solidFill>
                  <a:srgbClr val="97ADB2"/>
                </a:solidFill>
              </a:defRPr>
            </a:lvl2pPr>
            <a:lvl3pPr lvl="2" algn="l">
              <a:lnSpc>
                <a:spcPct val="100000"/>
              </a:lnSpc>
              <a:spcBef>
                <a:spcPts val="0"/>
              </a:spcBef>
              <a:spcAft>
                <a:spcPts val="0"/>
              </a:spcAft>
              <a:buClr>
                <a:srgbClr val="97ADB2"/>
              </a:buClr>
              <a:buSzPts val="5200"/>
              <a:buNone/>
              <a:defRPr sz="5200">
                <a:solidFill>
                  <a:srgbClr val="97ADB2"/>
                </a:solidFill>
              </a:defRPr>
            </a:lvl3pPr>
            <a:lvl4pPr lvl="3" algn="l">
              <a:lnSpc>
                <a:spcPct val="100000"/>
              </a:lnSpc>
              <a:spcBef>
                <a:spcPts val="0"/>
              </a:spcBef>
              <a:spcAft>
                <a:spcPts val="0"/>
              </a:spcAft>
              <a:buClr>
                <a:srgbClr val="97ADB2"/>
              </a:buClr>
              <a:buSzPts val="5200"/>
              <a:buNone/>
              <a:defRPr sz="5200">
                <a:solidFill>
                  <a:srgbClr val="97ADB2"/>
                </a:solidFill>
              </a:defRPr>
            </a:lvl4pPr>
            <a:lvl5pPr lvl="4" algn="l">
              <a:lnSpc>
                <a:spcPct val="100000"/>
              </a:lnSpc>
              <a:spcBef>
                <a:spcPts val="0"/>
              </a:spcBef>
              <a:spcAft>
                <a:spcPts val="0"/>
              </a:spcAft>
              <a:buClr>
                <a:srgbClr val="97ADB2"/>
              </a:buClr>
              <a:buSzPts val="5200"/>
              <a:buNone/>
              <a:defRPr sz="5200">
                <a:solidFill>
                  <a:srgbClr val="97ADB2"/>
                </a:solidFill>
              </a:defRPr>
            </a:lvl5pPr>
            <a:lvl6pPr lvl="5" algn="l">
              <a:lnSpc>
                <a:spcPct val="100000"/>
              </a:lnSpc>
              <a:spcBef>
                <a:spcPts val="0"/>
              </a:spcBef>
              <a:spcAft>
                <a:spcPts val="0"/>
              </a:spcAft>
              <a:buClr>
                <a:srgbClr val="97ADB2"/>
              </a:buClr>
              <a:buSzPts val="5200"/>
              <a:buNone/>
              <a:defRPr sz="5200">
                <a:solidFill>
                  <a:srgbClr val="97ADB2"/>
                </a:solidFill>
              </a:defRPr>
            </a:lvl6pPr>
            <a:lvl7pPr lvl="6" algn="l">
              <a:lnSpc>
                <a:spcPct val="100000"/>
              </a:lnSpc>
              <a:spcBef>
                <a:spcPts val="0"/>
              </a:spcBef>
              <a:spcAft>
                <a:spcPts val="0"/>
              </a:spcAft>
              <a:buClr>
                <a:srgbClr val="97ADB2"/>
              </a:buClr>
              <a:buSzPts val="5200"/>
              <a:buNone/>
              <a:defRPr sz="5200">
                <a:solidFill>
                  <a:srgbClr val="97ADB2"/>
                </a:solidFill>
              </a:defRPr>
            </a:lvl7pPr>
            <a:lvl8pPr lvl="7" algn="l">
              <a:lnSpc>
                <a:spcPct val="100000"/>
              </a:lnSpc>
              <a:spcBef>
                <a:spcPts val="0"/>
              </a:spcBef>
              <a:spcAft>
                <a:spcPts val="0"/>
              </a:spcAft>
              <a:buClr>
                <a:srgbClr val="97ADB2"/>
              </a:buClr>
              <a:buSzPts val="5200"/>
              <a:buNone/>
              <a:defRPr sz="5200">
                <a:solidFill>
                  <a:srgbClr val="97ADB2"/>
                </a:solidFill>
              </a:defRPr>
            </a:lvl8pPr>
            <a:lvl9pPr lvl="8" algn="l">
              <a:lnSpc>
                <a:spcPct val="100000"/>
              </a:lnSpc>
              <a:spcBef>
                <a:spcPts val="0"/>
              </a:spcBef>
              <a:spcAft>
                <a:spcPts val="0"/>
              </a:spcAft>
              <a:buClr>
                <a:srgbClr val="97ADB2"/>
              </a:buClr>
              <a:buSzPts val="5200"/>
              <a:buNone/>
              <a:defRPr sz="5200">
                <a:solidFill>
                  <a:srgbClr val="97ADB2"/>
                </a:solidFill>
              </a:defRPr>
            </a:lvl9pPr>
          </a:lstStyle>
          <a:p>
            <a:endParaRPr/>
          </a:p>
        </p:txBody>
      </p:sp>
      <p:sp>
        <p:nvSpPr>
          <p:cNvPr id="98" name="Google Shape;98;p18"/>
          <p:cNvSpPr txBox="1">
            <a:spLocks noGrp="1"/>
          </p:cNvSpPr>
          <p:nvPr>
            <p:ph type="subTitle" idx="1"/>
          </p:nvPr>
        </p:nvSpPr>
        <p:spPr>
          <a:xfrm>
            <a:off x="977700" y="3300117"/>
            <a:ext cx="2655300" cy="39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97ADB2"/>
              </a:buClr>
              <a:buSzPts val="1200"/>
              <a:buNone/>
              <a:defRPr sz="1200">
                <a:solidFill>
                  <a:srgbClr val="97ADB2"/>
                </a:solidFill>
              </a:defRPr>
            </a:lvl1pPr>
            <a:lvl2pPr lvl="1" algn="l">
              <a:lnSpc>
                <a:spcPct val="100000"/>
              </a:lnSpc>
              <a:spcBef>
                <a:spcPts val="0"/>
              </a:spcBef>
              <a:spcAft>
                <a:spcPts val="0"/>
              </a:spcAft>
              <a:buClr>
                <a:srgbClr val="97ADB2"/>
              </a:buClr>
              <a:buSzPts val="2800"/>
              <a:buNone/>
              <a:defRPr sz="2800">
                <a:solidFill>
                  <a:srgbClr val="97ADB2"/>
                </a:solidFill>
              </a:defRPr>
            </a:lvl2pPr>
            <a:lvl3pPr lvl="2" algn="l">
              <a:lnSpc>
                <a:spcPct val="100000"/>
              </a:lnSpc>
              <a:spcBef>
                <a:spcPts val="0"/>
              </a:spcBef>
              <a:spcAft>
                <a:spcPts val="0"/>
              </a:spcAft>
              <a:buClr>
                <a:srgbClr val="97ADB2"/>
              </a:buClr>
              <a:buSzPts val="2800"/>
              <a:buNone/>
              <a:defRPr sz="2800">
                <a:solidFill>
                  <a:srgbClr val="97ADB2"/>
                </a:solidFill>
              </a:defRPr>
            </a:lvl3pPr>
            <a:lvl4pPr lvl="3" algn="l">
              <a:lnSpc>
                <a:spcPct val="100000"/>
              </a:lnSpc>
              <a:spcBef>
                <a:spcPts val="0"/>
              </a:spcBef>
              <a:spcAft>
                <a:spcPts val="0"/>
              </a:spcAft>
              <a:buClr>
                <a:srgbClr val="97ADB2"/>
              </a:buClr>
              <a:buSzPts val="2800"/>
              <a:buNone/>
              <a:defRPr sz="2800">
                <a:solidFill>
                  <a:srgbClr val="97ADB2"/>
                </a:solidFill>
              </a:defRPr>
            </a:lvl4pPr>
            <a:lvl5pPr lvl="4" algn="l">
              <a:lnSpc>
                <a:spcPct val="100000"/>
              </a:lnSpc>
              <a:spcBef>
                <a:spcPts val="0"/>
              </a:spcBef>
              <a:spcAft>
                <a:spcPts val="0"/>
              </a:spcAft>
              <a:buClr>
                <a:srgbClr val="97ADB2"/>
              </a:buClr>
              <a:buSzPts val="2800"/>
              <a:buNone/>
              <a:defRPr sz="2800">
                <a:solidFill>
                  <a:srgbClr val="97ADB2"/>
                </a:solidFill>
              </a:defRPr>
            </a:lvl5pPr>
            <a:lvl6pPr lvl="5" algn="l">
              <a:lnSpc>
                <a:spcPct val="100000"/>
              </a:lnSpc>
              <a:spcBef>
                <a:spcPts val="0"/>
              </a:spcBef>
              <a:spcAft>
                <a:spcPts val="0"/>
              </a:spcAft>
              <a:buClr>
                <a:srgbClr val="97ADB2"/>
              </a:buClr>
              <a:buSzPts val="2800"/>
              <a:buNone/>
              <a:defRPr sz="2800">
                <a:solidFill>
                  <a:srgbClr val="97ADB2"/>
                </a:solidFill>
              </a:defRPr>
            </a:lvl6pPr>
            <a:lvl7pPr lvl="6" algn="l">
              <a:lnSpc>
                <a:spcPct val="100000"/>
              </a:lnSpc>
              <a:spcBef>
                <a:spcPts val="0"/>
              </a:spcBef>
              <a:spcAft>
                <a:spcPts val="0"/>
              </a:spcAft>
              <a:buClr>
                <a:srgbClr val="97ADB2"/>
              </a:buClr>
              <a:buSzPts val="2800"/>
              <a:buNone/>
              <a:defRPr sz="2800">
                <a:solidFill>
                  <a:srgbClr val="97ADB2"/>
                </a:solidFill>
              </a:defRPr>
            </a:lvl7pPr>
            <a:lvl8pPr lvl="7" algn="l">
              <a:lnSpc>
                <a:spcPct val="100000"/>
              </a:lnSpc>
              <a:spcBef>
                <a:spcPts val="0"/>
              </a:spcBef>
              <a:spcAft>
                <a:spcPts val="0"/>
              </a:spcAft>
              <a:buClr>
                <a:srgbClr val="97ADB2"/>
              </a:buClr>
              <a:buSzPts val="2800"/>
              <a:buNone/>
              <a:defRPr sz="2800">
                <a:solidFill>
                  <a:srgbClr val="97ADB2"/>
                </a:solidFill>
              </a:defRPr>
            </a:lvl8pPr>
            <a:lvl9pPr lvl="8" algn="l">
              <a:lnSpc>
                <a:spcPct val="100000"/>
              </a:lnSpc>
              <a:spcBef>
                <a:spcPts val="0"/>
              </a:spcBef>
              <a:spcAft>
                <a:spcPts val="0"/>
              </a:spcAft>
              <a:buClr>
                <a:srgbClr val="97ADB2"/>
              </a:buClr>
              <a:buSzPts val="2800"/>
              <a:buNone/>
              <a:defRPr sz="2800">
                <a:solidFill>
                  <a:srgbClr val="97ADB2"/>
                </a:solidFill>
              </a:defRPr>
            </a:lvl9pPr>
          </a:lstStyle>
          <a:p>
            <a:endParaRPr/>
          </a:p>
        </p:txBody>
      </p:sp>
      <p:sp>
        <p:nvSpPr>
          <p:cNvPr id="99" name="Google Shape;99;p18"/>
          <p:cNvSpPr txBox="1">
            <a:spLocks noGrp="1"/>
          </p:cNvSpPr>
          <p:nvPr>
            <p:ph type="title" idx="2"/>
          </p:nvPr>
        </p:nvSpPr>
        <p:spPr>
          <a:xfrm>
            <a:off x="977700" y="2010417"/>
            <a:ext cx="975300" cy="46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2D2D30"/>
              </a:buClr>
              <a:buSzPts val="3000"/>
              <a:buNone/>
              <a:defRPr sz="3000">
                <a:solidFill>
                  <a:srgbClr val="2D2D30"/>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DESIGN 1">
  <p:cSld name="CUSTOM_3">
    <p:spTree>
      <p:nvGrpSpPr>
        <p:cNvPr id="1" name="Shape 100"/>
        <p:cNvGrpSpPr/>
        <p:nvPr/>
      </p:nvGrpSpPr>
      <p:grpSpPr>
        <a:xfrm>
          <a:off x="0" y="0"/>
          <a:ext cx="0" cy="0"/>
          <a:chOff x="0" y="0"/>
          <a:chExt cx="0" cy="0"/>
        </a:xfrm>
      </p:grpSpPr>
      <p:sp>
        <p:nvSpPr>
          <p:cNvPr id="101" name="Google Shape;101;p19"/>
          <p:cNvSpPr/>
          <p:nvPr/>
        </p:nvSpPr>
        <p:spPr>
          <a:xfrm rot="-3081663" flipH="1">
            <a:off x="4375192" y="407174"/>
            <a:ext cx="2573306" cy="3359860"/>
          </a:xfrm>
          <a:prstGeom prst="triangle">
            <a:avLst>
              <a:gd name="adj" fmla="val 0"/>
            </a:avLst>
          </a:pr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9"/>
          <p:cNvSpPr/>
          <p:nvPr/>
        </p:nvSpPr>
        <p:spPr>
          <a:xfrm flipH="1">
            <a:off x="5045400" y="-125"/>
            <a:ext cx="4098600" cy="5144100"/>
          </a:xfrm>
          <a:prstGeom prst="triangle">
            <a:avLst>
              <a:gd name="adj" fmla="val 0"/>
            </a:avLst>
          </a:pr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p:nvPr/>
        </p:nvSpPr>
        <p:spPr>
          <a:xfrm flipH="1">
            <a:off x="7486500" y="3063775"/>
            <a:ext cx="1657500" cy="2080200"/>
          </a:xfrm>
          <a:prstGeom prst="triangle">
            <a:avLst>
              <a:gd name="adj" fmla="val 0"/>
            </a:avLst>
          </a:pr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9"/>
          <p:cNvSpPr/>
          <p:nvPr/>
        </p:nvSpPr>
        <p:spPr>
          <a:xfrm rot="10800000">
            <a:off x="5045400" y="-125"/>
            <a:ext cx="4098600" cy="5144100"/>
          </a:xfrm>
          <a:prstGeom prst="triangle">
            <a:avLst>
              <a:gd name="adj" fmla="val 0"/>
            </a:avLst>
          </a:pr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9"/>
          <p:cNvSpPr/>
          <p:nvPr/>
        </p:nvSpPr>
        <p:spPr>
          <a:xfrm rot="10800000">
            <a:off x="7486500" y="0"/>
            <a:ext cx="1657500" cy="2080200"/>
          </a:xfrm>
          <a:prstGeom prst="triangle">
            <a:avLst>
              <a:gd name="adj" fmla="val 0"/>
            </a:avLst>
          </a:pr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9"/>
          <p:cNvSpPr txBox="1">
            <a:spLocks noGrp="1"/>
          </p:cNvSpPr>
          <p:nvPr>
            <p:ph type="ctrTitle"/>
          </p:nvPr>
        </p:nvSpPr>
        <p:spPr>
          <a:xfrm flipH="1">
            <a:off x="6625125" y="1545625"/>
            <a:ext cx="1935000" cy="2052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2D2D30"/>
              </a:buClr>
              <a:buSzPts val="2400"/>
              <a:buNone/>
              <a:defRPr sz="2400">
                <a:solidFill>
                  <a:srgbClr val="2D2D30"/>
                </a:solidFill>
              </a:defRPr>
            </a:lvl1pPr>
            <a:lvl2pPr lvl="1" algn="l">
              <a:lnSpc>
                <a:spcPct val="100000"/>
              </a:lnSpc>
              <a:spcBef>
                <a:spcPts val="0"/>
              </a:spcBef>
              <a:spcAft>
                <a:spcPts val="0"/>
              </a:spcAft>
              <a:buClr>
                <a:srgbClr val="2D2D30"/>
              </a:buClr>
              <a:buSzPts val="5200"/>
              <a:buNone/>
              <a:defRPr sz="5200">
                <a:solidFill>
                  <a:srgbClr val="2D2D30"/>
                </a:solidFill>
              </a:defRPr>
            </a:lvl2pPr>
            <a:lvl3pPr lvl="2" algn="l">
              <a:lnSpc>
                <a:spcPct val="100000"/>
              </a:lnSpc>
              <a:spcBef>
                <a:spcPts val="0"/>
              </a:spcBef>
              <a:spcAft>
                <a:spcPts val="0"/>
              </a:spcAft>
              <a:buClr>
                <a:srgbClr val="2D2D30"/>
              </a:buClr>
              <a:buSzPts val="5200"/>
              <a:buNone/>
              <a:defRPr sz="5200">
                <a:solidFill>
                  <a:srgbClr val="2D2D30"/>
                </a:solidFill>
              </a:defRPr>
            </a:lvl3pPr>
            <a:lvl4pPr lvl="3" algn="l">
              <a:lnSpc>
                <a:spcPct val="100000"/>
              </a:lnSpc>
              <a:spcBef>
                <a:spcPts val="0"/>
              </a:spcBef>
              <a:spcAft>
                <a:spcPts val="0"/>
              </a:spcAft>
              <a:buClr>
                <a:srgbClr val="2D2D30"/>
              </a:buClr>
              <a:buSzPts val="5200"/>
              <a:buNone/>
              <a:defRPr sz="5200">
                <a:solidFill>
                  <a:srgbClr val="2D2D30"/>
                </a:solidFill>
              </a:defRPr>
            </a:lvl4pPr>
            <a:lvl5pPr lvl="4" algn="l">
              <a:lnSpc>
                <a:spcPct val="100000"/>
              </a:lnSpc>
              <a:spcBef>
                <a:spcPts val="0"/>
              </a:spcBef>
              <a:spcAft>
                <a:spcPts val="0"/>
              </a:spcAft>
              <a:buClr>
                <a:srgbClr val="2D2D30"/>
              </a:buClr>
              <a:buSzPts val="5200"/>
              <a:buNone/>
              <a:defRPr sz="5200">
                <a:solidFill>
                  <a:srgbClr val="2D2D30"/>
                </a:solidFill>
              </a:defRPr>
            </a:lvl5pPr>
            <a:lvl6pPr lvl="5" algn="l">
              <a:lnSpc>
                <a:spcPct val="100000"/>
              </a:lnSpc>
              <a:spcBef>
                <a:spcPts val="0"/>
              </a:spcBef>
              <a:spcAft>
                <a:spcPts val="0"/>
              </a:spcAft>
              <a:buClr>
                <a:srgbClr val="2D2D30"/>
              </a:buClr>
              <a:buSzPts val="5200"/>
              <a:buNone/>
              <a:defRPr sz="5200">
                <a:solidFill>
                  <a:srgbClr val="2D2D30"/>
                </a:solidFill>
              </a:defRPr>
            </a:lvl6pPr>
            <a:lvl7pPr lvl="6" algn="l">
              <a:lnSpc>
                <a:spcPct val="100000"/>
              </a:lnSpc>
              <a:spcBef>
                <a:spcPts val="0"/>
              </a:spcBef>
              <a:spcAft>
                <a:spcPts val="0"/>
              </a:spcAft>
              <a:buClr>
                <a:srgbClr val="2D2D30"/>
              </a:buClr>
              <a:buSzPts val="5200"/>
              <a:buNone/>
              <a:defRPr sz="5200">
                <a:solidFill>
                  <a:srgbClr val="2D2D30"/>
                </a:solidFill>
              </a:defRPr>
            </a:lvl7pPr>
            <a:lvl8pPr lvl="7" algn="l">
              <a:lnSpc>
                <a:spcPct val="100000"/>
              </a:lnSpc>
              <a:spcBef>
                <a:spcPts val="0"/>
              </a:spcBef>
              <a:spcAft>
                <a:spcPts val="0"/>
              </a:spcAft>
              <a:buClr>
                <a:srgbClr val="2D2D30"/>
              </a:buClr>
              <a:buSzPts val="5200"/>
              <a:buNone/>
              <a:defRPr sz="5200">
                <a:solidFill>
                  <a:srgbClr val="2D2D30"/>
                </a:solidFill>
              </a:defRPr>
            </a:lvl8pPr>
            <a:lvl9pPr lvl="8" algn="l">
              <a:lnSpc>
                <a:spcPct val="100000"/>
              </a:lnSpc>
              <a:spcBef>
                <a:spcPts val="0"/>
              </a:spcBef>
              <a:spcAft>
                <a:spcPts val="0"/>
              </a:spcAft>
              <a:buClr>
                <a:srgbClr val="2D2D30"/>
              </a:buClr>
              <a:buSzPts val="5200"/>
              <a:buNone/>
              <a:defRPr sz="5200">
                <a:solidFill>
                  <a:srgbClr val="2D2D3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LAST TITLE " type="secHead">
  <p:cSld name="SECTION_HEADER">
    <p:spTree>
      <p:nvGrpSpPr>
        <p:cNvPr id="1" name="Shape 107"/>
        <p:cNvGrpSpPr/>
        <p:nvPr/>
      </p:nvGrpSpPr>
      <p:grpSpPr>
        <a:xfrm>
          <a:off x="0" y="0"/>
          <a:ext cx="0" cy="0"/>
          <a:chOff x="0" y="0"/>
          <a:chExt cx="0" cy="0"/>
        </a:xfrm>
      </p:grpSpPr>
      <p:sp>
        <p:nvSpPr>
          <p:cNvPr id="108" name="Google Shape;108;p20"/>
          <p:cNvSpPr/>
          <p:nvPr/>
        </p:nvSpPr>
        <p:spPr>
          <a:xfrm flipH="1">
            <a:off x="0" y="0"/>
            <a:ext cx="9139371" cy="5143360"/>
          </a:xfrm>
          <a:custGeom>
            <a:avLst/>
            <a:gdLst/>
            <a:ahLst/>
            <a:cxnLst/>
            <a:rect l="l" t="t" r="r" b="b"/>
            <a:pathLst>
              <a:path w="67802" h="36907" extrusionOk="0">
                <a:moveTo>
                  <a:pt x="1" y="0"/>
                </a:moveTo>
                <a:lnTo>
                  <a:pt x="1" y="36907"/>
                </a:lnTo>
                <a:lnTo>
                  <a:pt x="67802" y="36907"/>
                </a:lnTo>
                <a:lnTo>
                  <a:pt x="67802"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0"/>
          <p:cNvSpPr/>
          <p:nvPr/>
        </p:nvSpPr>
        <p:spPr>
          <a:xfrm flipH="1">
            <a:off x="4796888" y="2041530"/>
            <a:ext cx="4342483" cy="3101800"/>
          </a:xfrm>
          <a:custGeom>
            <a:avLst/>
            <a:gdLst/>
            <a:ahLst/>
            <a:cxnLst/>
            <a:rect l="l" t="t" r="r" b="b"/>
            <a:pathLst>
              <a:path w="31940" h="21893" extrusionOk="0">
                <a:moveTo>
                  <a:pt x="22037" y="1"/>
                </a:moveTo>
                <a:lnTo>
                  <a:pt x="1" y="21893"/>
                </a:lnTo>
                <a:lnTo>
                  <a:pt x="19661" y="21893"/>
                </a:lnTo>
                <a:lnTo>
                  <a:pt x="31939" y="9759"/>
                </a:lnTo>
                <a:lnTo>
                  <a:pt x="22037" y="1"/>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p:nvPr/>
        </p:nvSpPr>
        <p:spPr>
          <a:xfrm flipH="1">
            <a:off x="2042943" y="0"/>
            <a:ext cx="3781000" cy="1967066"/>
          </a:xfrm>
          <a:custGeom>
            <a:avLst/>
            <a:gdLst/>
            <a:ahLst/>
            <a:cxnLst/>
            <a:rect l="l" t="t" r="r" b="b"/>
            <a:pathLst>
              <a:path w="28050" h="14115" extrusionOk="0">
                <a:moveTo>
                  <a:pt x="0" y="0"/>
                </a:moveTo>
                <a:lnTo>
                  <a:pt x="14079" y="14115"/>
                </a:lnTo>
                <a:lnTo>
                  <a:pt x="28050" y="0"/>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0"/>
          <p:cNvSpPr/>
          <p:nvPr/>
        </p:nvSpPr>
        <p:spPr>
          <a:xfrm flipH="1">
            <a:off x="3193567" y="3452213"/>
            <a:ext cx="3295738" cy="1691134"/>
          </a:xfrm>
          <a:custGeom>
            <a:avLst/>
            <a:gdLst/>
            <a:ahLst/>
            <a:cxnLst/>
            <a:rect l="l" t="t" r="r" b="b"/>
            <a:pathLst>
              <a:path w="24450" h="12135" extrusionOk="0">
                <a:moveTo>
                  <a:pt x="12279" y="1"/>
                </a:moveTo>
                <a:lnTo>
                  <a:pt x="1" y="12135"/>
                </a:lnTo>
                <a:lnTo>
                  <a:pt x="24449" y="12135"/>
                </a:lnTo>
                <a:lnTo>
                  <a:pt x="12279" y="1"/>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0"/>
          <p:cNvSpPr/>
          <p:nvPr/>
        </p:nvSpPr>
        <p:spPr>
          <a:xfrm flipH="1">
            <a:off x="848924" y="0"/>
            <a:ext cx="7848304" cy="5143360"/>
          </a:xfrm>
          <a:custGeom>
            <a:avLst/>
            <a:gdLst/>
            <a:ahLst/>
            <a:cxnLst/>
            <a:rect l="l" t="t" r="r" b="b"/>
            <a:pathLst>
              <a:path w="58224" h="36907" extrusionOk="0">
                <a:moveTo>
                  <a:pt x="0" y="0"/>
                </a:moveTo>
                <a:lnTo>
                  <a:pt x="36907" y="36907"/>
                </a:lnTo>
                <a:lnTo>
                  <a:pt x="58223" y="36907"/>
                </a:lnTo>
                <a:lnTo>
                  <a:pt x="21316"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13" name="Google Shape;113;p20"/>
          <p:cNvSpPr txBox="1">
            <a:spLocks noGrp="1"/>
          </p:cNvSpPr>
          <p:nvPr>
            <p:ph type="ctrTitle"/>
          </p:nvPr>
        </p:nvSpPr>
        <p:spPr>
          <a:xfrm>
            <a:off x="413650" y="2224525"/>
            <a:ext cx="8312100" cy="61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a:endParaRPr/>
          </a:p>
        </p:txBody>
      </p:sp>
      <p:sp>
        <p:nvSpPr>
          <p:cNvPr id="114" name="Google Shape;114;p20"/>
          <p:cNvSpPr/>
          <p:nvPr/>
        </p:nvSpPr>
        <p:spPr>
          <a:xfrm flipH="1">
            <a:off x="2200" y="2768025"/>
            <a:ext cx="9139500" cy="1342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0"/>
          <p:cNvSpPr txBox="1">
            <a:spLocks noGrp="1"/>
          </p:cNvSpPr>
          <p:nvPr>
            <p:ph type="subTitle" idx="1"/>
          </p:nvPr>
        </p:nvSpPr>
        <p:spPr>
          <a:xfrm>
            <a:off x="3070700" y="3078525"/>
            <a:ext cx="2997900" cy="72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97ADB2"/>
              </a:buClr>
              <a:buSzPts val="1400"/>
              <a:buNone/>
              <a:defRPr>
                <a:solidFill>
                  <a:srgbClr val="97ADB2"/>
                </a:solidFill>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type="tx">
  <p:cSld name="TITLE_AND_BODY">
    <p:spTree>
      <p:nvGrpSpPr>
        <p:cNvPr id="1" name="Shape 116"/>
        <p:cNvGrpSpPr/>
        <p:nvPr/>
      </p:nvGrpSpPr>
      <p:grpSpPr>
        <a:xfrm>
          <a:off x="0" y="0"/>
          <a:ext cx="0" cy="0"/>
          <a:chOff x="0" y="0"/>
          <a:chExt cx="0" cy="0"/>
        </a:xfrm>
      </p:grpSpPr>
      <p:sp>
        <p:nvSpPr>
          <p:cNvPr id="117" name="Google Shape;117;p21"/>
          <p:cNvSpPr/>
          <p:nvPr/>
        </p:nvSpPr>
        <p:spPr>
          <a:xfrm>
            <a:off x="0" y="0"/>
            <a:ext cx="9143900" cy="5143471"/>
          </a:xfrm>
          <a:custGeom>
            <a:avLst/>
            <a:gdLst/>
            <a:ahLst/>
            <a:cxnLst/>
            <a:rect l="l" t="t" r="r" b="b"/>
            <a:pathLst>
              <a:path w="65570" h="35539" extrusionOk="0">
                <a:moveTo>
                  <a:pt x="1" y="0"/>
                </a:moveTo>
                <a:lnTo>
                  <a:pt x="1" y="35539"/>
                </a:lnTo>
                <a:lnTo>
                  <a:pt x="65569" y="35539"/>
                </a:lnTo>
                <a:lnTo>
                  <a:pt x="65569" y="0"/>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1"/>
          <p:cNvSpPr/>
          <p:nvPr/>
        </p:nvSpPr>
        <p:spPr>
          <a:xfrm>
            <a:off x="20081" y="2058331"/>
            <a:ext cx="4293324" cy="3085156"/>
          </a:xfrm>
          <a:custGeom>
            <a:avLst/>
            <a:gdLst/>
            <a:ahLst/>
            <a:cxnLst/>
            <a:rect l="l" t="t" r="r" b="b"/>
            <a:pathLst>
              <a:path w="30787" h="21317" extrusionOk="0">
                <a:moveTo>
                  <a:pt x="21317" y="1"/>
                </a:moveTo>
                <a:lnTo>
                  <a:pt x="1" y="21317"/>
                </a:lnTo>
                <a:lnTo>
                  <a:pt x="18904" y="21317"/>
                </a:lnTo>
                <a:lnTo>
                  <a:pt x="30786" y="9615"/>
                </a:lnTo>
                <a:lnTo>
                  <a:pt x="21317" y="1"/>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1"/>
          <p:cNvSpPr/>
          <p:nvPr/>
        </p:nvSpPr>
        <p:spPr>
          <a:xfrm>
            <a:off x="2656333" y="3449753"/>
            <a:ext cx="3309068" cy="1693746"/>
          </a:xfrm>
          <a:custGeom>
            <a:avLst/>
            <a:gdLst/>
            <a:ahLst/>
            <a:cxnLst/>
            <a:rect l="l" t="t" r="r" b="b"/>
            <a:pathLst>
              <a:path w="23729" h="11703" extrusionOk="0">
                <a:moveTo>
                  <a:pt x="11882" y="1"/>
                </a:moveTo>
                <a:lnTo>
                  <a:pt x="0" y="11703"/>
                </a:lnTo>
                <a:lnTo>
                  <a:pt x="23729" y="11703"/>
                </a:lnTo>
                <a:lnTo>
                  <a:pt x="11882" y="1"/>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1"/>
          <p:cNvSpPr/>
          <p:nvPr/>
        </p:nvSpPr>
        <p:spPr>
          <a:xfrm>
            <a:off x="984132" y="0"/>
            <a:ext cx="8159784" cy="5143471"/>
          </a:xfrm>
          <a:custGeom>
            <a:avLst/>
            <a:gdLst/>
            <a:ahLst/>
            <a:cxnLst/>
            <a:rect l="l" t="t" r="r" b="b"/>
            <a:pathLst>
              <a:path w="58513" h="35539" extrusionOk="0">
                <a:moveTo>
                  <a:pt x="1" y="0"/>
                </a:moveTo>
                <a:lnTo>
                  <a:pt x="35720" y="35539"/>
                </a:lnTo>
                <a:lnTo>
                  <a:pt x="58512" y="35539"/>
                </a:lnTo>
                <a:lnTo>
                  <a:pt x="58512" y="30606"/>
                </a:lnTo>
                <a:lnTo>
                  <a:pt x="27906"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1"/>
          <p:cNvSpPr/>
          <p:nvPr/>
        </p:nvSpPr>
        <p:spPr>
          <a:xfrm flipH="1">
            <a:off x="2045200" y="1097200"/>
            <a:ext cx="5053500" cy="2963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1"/>
          <p:cNvSpPr txBox="1">
            <a:spLocks noGrp="1"/>
          </p:cNvSpPr>
          <p:nvPr>
            <p:ph type="title"/>
          </p:nvPr>
        </p:nvSpPr>
        <p:spPr>
          <a:xfrm>
            <a:off x="2556300" y="2874202"/>
            <a:ext cx="4031400" cy="38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2D2D30"/>
              </a:buClr>
              <a:buSzPts val="1400"/>
              <a:buNone/>
              <a:defRPr sz="1400">
                <a:solidFill>
                  <a:srgbClr val="2D2D30"/>
                </a:solidFill>
              </a:defRPr>
            </a:lvl1pPr>
            <a:lvl2pPr lvl="1" algn="l">
              <a:lnSpc>
                <a:spcPct val="100000"/>
              </a:lnSpc>
              <a:spcBef>
                <a:spcPts val="0"/>
              </a:spcBef>
              <a:spcAft>
                <a:spcPts val="0"/>
              </a:spcAft>
              <a:buClr>
                <a:srgbClr val="2D2D30"/>
              </a:buClr>
              <a:buSzPts val="2800"/>
              <a:buNone/>
              <a:defRPr>
                <a:solidFill>
                  <a:srgbClr val="2D2D30"/>
                </a:solidFill>
              </a:defRPr>
            </a:lvl2pPr>
            <a:lvl3pPr lvl="2" algn="l">
              <a:lnSpc>
                <a:spcPct val="100000"/>
              </a:lnSpc>
              <a:spcBef>
                <a:spcPts val="0"/>
              </a:spcBef>
              <a:spcAft>
                <a:spcPts val="0"/>
              </a:spcAft>
              <a:buClr>
                <a:srgbClr val="2D2D30"/>
              </a:buClr>
              <a:buSzPts val="2800"/>
              <a:buNone/>
              <a:defRPr>
                <a:solidFill>
                  <a:srgbClr val="2D2D30"/>
                </a:solidFill>
              </a:defRPr>
            </a:lvl3pPr>
            <a:lvl4pPr lvl="3" algn="l">
              <a:lnSpc>
                <a:spcPct val="100000"/>
              </a:lnSpc>
              <a:spcBef>
                <a:spcPts val="0"/>
              </a:spcBef>
              <a:spcAft>
                <a:spcPts val="0"/>
              </a:spcAft>
              <a:buClr>
                <a:srgbClr val="2D2D30"/>
              </a:buClr>
              <a:buSzPts val="2800"/>
              <a:buNone/>
              <a:defRPr>
                <a:solidFill>
                  <a:srgbClr val="2D2D30"/>
                </a:solidFill>
              </a:defRPr>
            </a:lvl4pPr>
            <a:lvl5pPr lvl="4" algn="l">
              <a:lnSpc>
                <a:spcPct val="100000"/>
              </a:lnSpc>
              <a:spcBef>
                <a:spcPts val="0"/>
              </a:spcBef>
              <a:spcAft>
                <a:spcPts val="0"/>
              </a:spcAft>
              <a:buClr>
                <a:srgbClr val="2D2D30"/>
              </a:buClr>
              <a:buSzPts val="2800"/>
              <a:buNone/>
              <a:defRPr>
                <a:solidFill>
                  <a:srgbClr val="2D2D30"/>
                </a:solidFill>
              </a:defRPr>
            </a:lvl5pPr>
            <a:lvl6pPr lvl="5" algn="l">
              <a:lnSpc>
                <a:spcPct val="100000"/>
              </a:lnSpc>
              <a:spcBef>
                <a:spcPts val="0"/>
              </a:spcBef>
              <a:spcAft>
                <a:spcPts val="0"/>
              </a:spcAft>
              <a:buClr>
                <a:srgbClr val="2D2D30"/>
              </a:buClr>
              <a:buSzPts val="2800"/>
              <a:buNone/>
              <a:defRPr>
                <a:solidFill>
                  <a:srgbClr val="2D2D30"/>
                </a:solidFill>
              </a:defRPr>
            </a:lvl6pPr>
            <a:lvl7pPr lvl="6" algn="l">
              <a:lnSpc>
                <a:spcPct val="100000"/>
              </a:lnSpc>
              <a:spcBef>
                <a:spcPts val="0"/>
              </a:spcBef>
              <a:spcAft>
                <a:spcPts val="0"/>
              </a:spcAft>
              <a:buClr>
                <a:srgbClr val="2D2D30"/>
              </a:buClr>
              <a:buSzPts val="2800"/>
              <a:buNone/>
              <a:defRPr>
                <a:solidFill>
                  <a:srgbClr val="2D2D30"/>
                </a:solidFill>
              </a:defRPr>
            </a:lvl7pPr>
            <a:lvl8pPr lvl="7" algn="l">
              <a:lnSpc>
                <a:spcPct val="100000"/>
              </a:lnSpc>
              <a:spcBef>
                <a:spcPts val="0"/>
              </a:spcBef>
              <a:spcAft>
                <a:spcPts val="0"/>
              </a:spcAft>
              <a:buClr>
                <a:srgbClr val="2D2D30"/>
              </a:buClr>
              <a:buSzPts val="2800"/>
              <a:buNone/>
              <a:defRPr>
                <a:solidFill>
                  <a:srgbClr val="2D2D30"/>
                </a:solidFill>
              </a:defRPr>
            </a:lvl8pPr>
            <a:lvl9pPr lvl="8" algn="l">
              <a:lnSpc>
                <a:spcPct val="100000"/>
              </a:lnSpc>
              <a:spcBef>
                <a:spcPts val="0"/>
              </a:spcBef>
              <a:spcAft>
                <a:spcPts val="0"/>
              </a:spcAft>
              <a:buClr>
                <a:srgbClr val="2D2D30"/>
              </a:buClr>
              <a:buSzPts val="2800"/>
              <a:buNone/>
              <a:defRPr>
                <a:solidFill>
                  <a:srgbClr val="2D2D30"/>
                </a:solidFill>
              </a:defRPr>
            </a:lvl9pPr>
          </a:lstStyle>
          <a:p>
            <a:endParaRPr/>
          </a:p>
        </p:txBody>
      </p:sp>
      <p:sp>
        <p:nvSpPr>
          <p:cNvPr id="123" name="Google Shape;123;p21"/>
          <p:cNvSpPr txBox="1">
            <a:spLocks noGrp="1"/>
          </p:cNvSpPr>
          <p:nvPr>
            <p:ph type="subTitle" idx="1"/>
          </p:nvPr>
        </p:nvSpPr>
        <p:spPr>
          <a:xfrm>
            <a:off x="2556300" y="1938588"/>
            <a:ext cx="3480300" cy="99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2D2D30"/>
              </a:buClr>
              <a:buSzPts val="1800"/>
              <a:buNone/>
              <a:defRPr sz="1800">
                <a:solidFill>
                  <a:srgbClr val="2D2D30"/>
                </a:solidFill>
              </a:defRPr>
            </a:lvl1pPr>
            <a:lvl2pPr lvl="1" algn="l">
              <a:lnSpc>
                <a:spcPct val="100000"/>
              </a:lnSpc>
              <a:spcBef>
                <a:spcPts val="0"/>
              </a:spcBef>
              <a:spcAft>
                <a:spcPts val="0"/>
              </a:spcAft>
              <a:buClr>
                <a:srgbClr val="2D2D30"/>
              </a:buClr>
              <a:buSzPts val="1800"/>
              <a:buNone/>
              <a:defRPr sz="1800">
                <a:solidFill>
                  <a:srgbClr val="2D2D30"/>
                </a:solidFill>
              </a:defRPr>
            </a:lvl2pPr>
            <a:lvl3pPr lvl="2" algn="l">
              <a:lnSpc>
                <a:spcPct val="100000"/>
              </a:lnSpc>
              <a:spcBef>
                <a:spcPts val="0"/>
              </a:spcBef>
              <a:spcAft>
                <a:spcPts val="0"/>
              </a:spcAft>
              <a:buClr>
                <a:srgbClr val="2D2D30"/>
              </a:buClr>
              <a:buSzPts val="1800"/>
              <a:buNone/>
              <a:defRPr sz="1800">
                <a:solidFill>
                  <a:srgbClr val="2D2D30"/>
                </a:solidFill>
              </a:defRPr>
            </a:lvl3pPr>
            <a:lvl4pPr lvl="3" algn="l">
              <a:lnSpc>
                <a:spcPct val="100000"/>
              </a:lnSpc>
              <a:spcBef>
                <a:spcPts val="0"/>
              </a:spcBef>
              <a:spcAft>
                <a:spcPts val="0"/>
              </a:spcAft>
              <a:buClr>
                <a:srgbClr val="2D2D30"/>
              </a:buClr>
              <a:buSzPts val="1800"/>
              <a:buNone/>
              <a:defRPr sz="1800">
                <a:solidFill>
                  <a:srgbClr val="2D2D30"/>
                </a:solidFill>
              </a:defRPr>
            </a:lvl4pPr>
            <a:lvl5pPr lvl="4" algn="l">
              <a:lnSpc>
                <a:spcPct val="100000"/>
              </a:lnSpc>
              <a:spcBef>
                <a:spcPts val="0"/>
              </a:spcBef>
              <a:spcAft>
                <a:spcPts val="0"/>
              </a:spcAft>
              <a:buClr>
                <a:srgbClr val="2D2D30"/>
              </a:buClr>
              <a:buSzPts val="1800"/>
              <a:buNone/>
              <a:defRPr sz="1800">
                <a:solidFill>
                  <a:srgbClr val="2D2D30"/>
                </a:solidFill>
              </a:defRPr>
            </a:lvl5pPr>
            <a:lvl6pPr lvl="5" algn="l">
              <a:lnSpc>
                <a:spcPct val="100000"/>
              </a:lnSpc>
              <a:spcBef>
                <a:spcPts val="0"/>
              </a:spcBef>
              <a:spcAft>
                <a:spcPts val="0"/>
              </a:spcAft>
              <a:buClr>
                <a:srgbClr val="2D2D30"/>
              </a:buClr>
              <a:buSzPts val="1800"/>
              <a:buNone/>
              <a:defRPr sz="1800">
                <a:solidFill>
                  <a:srgbClr val="2D2D30"/>
                </a:solidFill>
              </a:defRPr>
            </a:lvl6pPr>
            <a:lvl7pPr lvl="6" algn="l">
              <a:lnSpc>
                <a:spcPct val="100000"/>
              </a:lnSpc>
              <a:spcBef>
                <a:spcPts val="0"/>
              </a:spcBef>
              <a:spcAft>
                <a:spcPts val="0"/>
              </a:spcAft>
              <a:buClr>
                <a:srgbClr val="2D2D30"/>
              </a:buClr>
              <a:buSzPts val="1800"/>
              <a:buNone/>
              <a:defRPr sz="1800">
                <a:solidFill>
                  <a:srgbClr val="2D2D30"/>
                </a:solidFill>
              </a:defRPr>
            </a:lvl7pPr>
            <a:lvl8pPr lvl="7" algn="l">
              <a:lnSpc>
                <a:spcPct val="100000"/>
              </a:lnSpc>
              <a:spcBef>
                <a:spcPts val="0"/>
              </a:spcBef>
              <a:spcAft>
                <a:spcPts val="0"/>
              </a:spcAft>
              <a:buClr>
                <a:srgbClr val="2D2D30"/>
              </a:buClr>
              <a:buSzPts val="1800"/>
              <a:buNone/>
              <a:defRPr sz="1800">
                <a:solidFill>
                  <a:srgbClr val="2D2D30"/>
                </a:solidFill>
              </a:defRPr>
            </a:lvl8pPr>
            <a:lvl9pPr lvl="8" algn="l">
              <a:lnSpc>
                <a:spcPct val="100000"/>
              </a:lnSpc>
              <a:spcBef>
                <a:spcPts val="0"/>
              </a:spcBef>
              <a:spcAft>
                <a:spcPts val="0"/>
              </a:spcAft>
              <a:buClr>
                <a:srgbClr val="2D2D30"/>
              </a:buClr>
              <a:buSzPts val="1800"/>
              <a:buNone/>
              <a:defRPr sz="1800">
                <a:solidFill>
                  <a:srgbClr val="2D2D30"/>
                </a:solidFill>
              </a:defRPr>
            </a:lvl9pPr>
          </a:lstStyle>
          <a:p>
            <a:endParaRPr/>
          </a:p>
        </p:txBody>
      </p:sp>
      <p:sp>
        <p:nvSpPr>
          <p:cNvPr id="124" name="Google Shape;124;p21"/>
          <p:cNvSpPr/>
          <p:nvPr/>
        </p:nvSpPr>
        <p:spPr>
          <a:xfrm>
            <a:off x="4875754" y="0"/>
            <a:ext cx="4268223" cy="4429530"/>
          </a:xfrm>
          <a:custGeom>
            <a:avLst/>
            <a:gdLst/>
            <a:ahLst/>
            <a:cxnLst/>
            <a:rect l="l" t="t" r="r" b="b"/>
            <a:pathLst>
              <a:path w="30607" h="30606" extrusionOk="0">
                <a:moveTo>
                  <a:pt x="0" y="0"/>
                </a:moveTo>
                <a:lnTo>
                  <a:pt x="30606" y="30606"/>
                </a:lnTo>
                <a:lnTo>
                  <a:pt x="30606" y="9902"/>
                </a:lnTo>
                <a:lnTo>
                  <a:pt x="20560"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SUBTITLE ">
  <p:cSld name="CUSTOM">
    <p:spTree>
      <p:nvGrpSpPr>
        <p:cNvPr id="1" name="Shape 125"/>
        <p:cNvGrpSpPr/>
        <p:nvPr/>
      </p:nvGrpSpPr>
      <p:grpSpPr>
        <a:xfrm>
          <a:off x="0" y="0"/>
          <a:ext cx="0" cy="0"/>
          <a:chOff x="0" y="0"/>
          <a:chExt cx="0" cy="0"/>
        </a:xfrm>
      </p:grpSpPr>
      <p:sp>
        <p:nvSpPr>
          <p:cNvPr id="126" name="Google Shape;126;p22"/>
          <p:cNvSpPr/>
          <p:nvPr/>
        </p:nvSpPr>
        <p:spPr>
          <a:xfrm flipH="1">
            <a:off x="-34" y="0"/>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2"/>
          <p:cNvSpPr/>
          <p:nvPr/>
        </p:nvSpPr>
        <p:spPr>
          <a:xfrm flipH="1">
            <a:off x="3751881" y="0"/>
            <a:ext cx="5406598" cy="5143471"/>
          </a:xfrm>
          <a:custGeom>
            <a:avLst/>
            <a:gdLst/>
            <a:ahLst/>
            <a:cxnLst/>
            <a:rect l="l" t="t" r="r" b="b"/>
            <a:pathLst>
              <a:path w="38708" h="35539" extrusionOk="0">
                <a:moveTo>
                  <a:pt x="1" y="0"/>
                </a:moveTo>
                <a:lnTo>
                  <a:pt x="1" y="35539"/>
                </a:lnTo>
                <a:lnTo>
                  <a:pt x="11847" y="35539"/>
                </a:lnTo>
                <a:lnTo>
                  <a:pt x="38708" y="8678"/>
                </a:lnTo>
                <a:lnTo>
                  <a:pt x="29850" y="0"/>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2"/>
          <p:cNvSpPr/>
          <p:nvPr/>
        </p:nvSpPr>
        <p:spPr>
          <a:xfrm flipH="1">
            <a:off x="6704084" y="0"/>
            <a:ext cx="2454396" cy="2517101"/>
          </a:xfrm>
          <a:custGeom>
            <a:avLst/>
            <a:gdLst/>
            <a:ahLst/>
            <a:cxnLst/>
            <a:rect l="l" t="t" r="r" b="b"/>
            <a:pathLst>
              <a:path w="17572" h="17392" extrusionOk="0">
                <a:moveTo>
                  <a:pt x="1" y="0"/>
                </a:moveTo>
                <a:lnTo>
                  <a:pt x="1" y="17391"/>
                </a:lnTo>
                <a:lnTo>
                  <a:pt x="17572"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2"/>
          <p:cNvSpPr/>
          <p:nvPr/>
        </p:nvSpPr>
        <p:spPr>
          <a:xfrm flipH="1">
            <a:off x="6704084" y="0"/>
            <a:ext cx="2454396" cy="2517101"/>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2"/>
          <p:cNvSpPr/>
          <p:nvPr/>
        </p:nvSpPr>
        <p:spPr>
          <a:xfrm flipH="1">
            <a:off x="75" y="528825"/>
            <a:ext cx="9158400" cy="4108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2"/>
          <p:cNvSpPr txBox="1">
            <a:spLocks noGrp="1"/>
          </p:cNvSpPr>
          <p:nvPr>
            <p:ph type="ctrTitle"/>
          </p:nvPr>
        </p:nvSpPr>
        <p:spPr>
          <a:xfrm>
            <a:off x="5349805" y="-25"/>
            <a:ext cx="3214800" cy="2052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2D2D30"/>
              </a:buClr>
              <a:buSzPts val="2400"/>
              <a:buNone/>
              <a:defRPr sz="2400">
                <a:solidFill>
                  <a:srgbClr val="2D2D30"/>
                </a:solidFill>
              </a:defRPr>
            </a:lvl1pPr>
            <a:lvl2pPr lvl="1" algn="r">
              <a:lnSpc>
                <a:spcPct val="100000"/>
              </a:lnSpc>
              <a:spcBef>
                <a:spcPts val="0"/>
              </a:spcBef>
              <a:spcAft>
                <a:spcPts val="0"/>
              </a:spcAft>
              <a:buClr>
                <a:srgbClr val="2D2D30"/>
              </a:buClr>
              <a:buSzPts val="5200"/>
              <a:buNone/>
              <a:defRPr sz="5200">
                <a:solidFill>
                  <a:srgbClr val="2D2D30"/>
                </a:solidFill>
              </a:defRPr>
            </a:lvl2pPr>
            <a:lvl3pPr lvl="2" algn="r">
              <a:lnSpc>
                <a:spcPct val="100000"/>
              </a:lnSpc>
              <a:spcBef>
                <a:spcPts val="0"/>
              </a:spcBef>
              <a:spcAft>
                <a:spcPts val="0"/>
              </a:spcAft>
              <a:buClr>
                <a:srgbClr val="2D2D30"/>
              </a:buClr>
              <a:buSzPts val="5200"/>
              <a:buNone/>
              <a:defRPr sz="5200">
                <a:solidFill>
                  <a:srgbClr val="2D2D30"/>
                </a:solidFill>
              </a:defRPr>
            </a:lvl3pPr>
            <a:lvl4pPr lvl="3" algn="r">
              <a:lnSpc>
                <a:spcPct val="100000"/>
              </a:lnSpc>
              <a:spcBef>
                <a:spcPts val="0"/>
              </a:spcBef>
              <a:spcAft>
                <a:spcPts val="0"/>
              </a:spcAft>
              <a:buClr>
                <a:srgbClr val="2D2D30"/>
              </a:buClr>
              <a:buSzPts val="5200"/>
              <a:buNone/>
              <a:defRPr sz="5200">
                <a:solidFill>
                  <a:srgbClr val="2D2D30"/>
                </a:solidFill>
              </a:defRPr>
            </a:lvl4pPr>
            <a:lvl5pPr lvl="4" algn="r">
              <a:lnSpc>
                <a:spcPct val="100000"/>
              </a:lnSpc>
              <a:spcBef>
                <a:spcPts val="0"/>
              </a:spcBef>
              <a:spcAft>
                <a:spcPts val="0"/>
              </a:spcAft>
              <a:buClr>
                <a:srgbClr val="2D2D30"/>
              </a:buClr>
              <a:buSzPts val="5200"/>
              <a:buNone/>
              <a:defRPr sz="5200">
                <a:solidFill>
                  <a:srgbClr val="2D2D30"/>
                </a:solidFill>
              </a:defRPr>
            </a:lvl5pPr>
            <a:lvl6pPr lvl="5" algn="r">
              <a:lnSpc>
                <a:spcPct val="100000"/>
              </a:lnSpc>
              <a:spcBef>
                <a:spcPts val="0"/>
              </a:spcBef>
              <a:spcAft>
                <a:spcPts val="0"/>
              </a:spcAft>
              <a:buClr>
                <a:srgbClr val="2D2D30"/>
              </a:buClr>
              <a:buSzPts val="5200"/>
              <a:buNone/>
              <a:defRPr sz="5200">
                <a:solidFill>
                  <a:srgbClr val="2D2D30"/>
                </a:solidFill>
              </a:defRPr>
            </a:lvl6pPr>
            <a:lvl7pPr lvl="6" algn="r">
              <a:lnSpc>
                <a:spcPct val="100000"/>
              </a:lnSpc>
              <a:spcBef>
                <a:spcPts val="0"/>
              </a:spcBef>
              <a:spcAft>
                <a:spcPts val="0"/>
              </a:spcAft>
              <a:buClr>
                <a:srgbClr val="2D2D30"/>
              </a:buClr>
              <a:buSzPts val="5200"/>
              <a:buNone/>
              <a:defRPr sz="5200">
                <a:solidFill>
                  <a:srgbClr val="2D2D30"/>
                </a:solidFill>
              </a:defRPr>
            </a:lvl7pPr>
            <a:lvl8pPr lvl="7" algn="r">
              <a:lnSpc>
                <a:spcPct val="100000"/>
              </a:lnSpc>
              <a:spcBef>
                <a:spcPts val="0"/>
              </a:spcBef>
              <a:spcAft>
                <a:spcPts val="0"/>
              </a:spcAft>
              <a:buClr>
                <a:srgbClr val="2D2D30"/>
              </a:buClr>
              <a:buSzPts val="5200"/>
              <a:buNone/>
              <a:defRPr sz="5200">
                <a:solidFill>
                  <a:srgbClr val="2D2D30"/>
                </a:solidFill>
              </a:defRPr>
            </a:lvl8pPr>
            <a:lvl9pPr lvl="8" algn="r">
              <a:lnSpc>
                <a:spcPct val="100000"/>
              </a:lnSpc>
              <a:spcBef>
                <a:spcPts val="0"/>
              </a:spcBef>
              <a:spcAft>
                <a:spcPts val="0"/>
              </a:spcAft>
              <a:buClr>
                <a:srgbClr val="2D2D30"/>
              </a:buClr>
              <a:buSzPts val="5200"/>
              <a:buNone/>
              <a:defRPr sz="5200">
                <a:solidFill>
                  <a:srgbClr val="2D2D30"/>
                </a:solidFill>
              </a:defRPr>
            </a:lvl9pPr>
          </a:lstStyle>
          <a:p>
            <a:endParaRPr/>
          </a:p>
        </p:txBody>
      </p:sp>
      <p:sp>
        <p:nvSpPr>
          <p:cNvPr id="132" name="Google Shape;132;p22"/>
          <p:cNvSpPr txBox="1">
            <a:spLocks noGrp="1"/>
          </p:cNvSpPr>
          <p:nvPr>
            <p:ph type="subTitle" idx="1"/>
          </p:nvPr>
        </p:nvSpPr>
        <p:spPr>
          <a:xfrm>
            <a:off x="6766980" y="2052575"/>
            <a:ext cx="1797600" cy="792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2D2D30"/>
              </a:buClr>
              <a:buSzPts val="1200"/>
              <a:buNone/>
              <a:defRPr sz="1200">
                <a:solidFill>
                  <a:srgbClr val="2D2D30"/>
                </a:solidFill>
              </a:defRPr>
            </a:lvl1pPr>
            <a:lvl2pPr lvl="1" algn="r">
              <a:lnSpc>
                <a:spcPct val="100000"/>
              </a:lnSpc>
              <a:spcBef>
                <a:spcPts val="0"/>
              </a:spcBef>
              <a:spcAft>
                <a:spcPts val="0"/>
              </a:spcAft>
              <a:buClr>
                <a:srgbClr val="2D2D30"/>
              </a:buClr>
              <a:buSzPts val="2800"/>
              <a:buNone/>
              <a:defRPr sz="2800">
                <a:solidFill>
                  <a:srgbClr val="2D2D30"/>
                </a:solidFill>
              </a:defRPr>
            </a:lvl2pPr>
            <a:lvl3pPr lvl="2" algn="r">
              <a:lnSpc>
                <a:spcPct val="100000"/>
              </a:lnSpc>
              <a:spcBef>
                <a:spcPts val="0"/>
              </a:spcBef>
              <a:spcAft>
                <a:spcPts val="0"/>
              </a:spcAft>
              <a:buClr>
                <a:srgbClr val="2D2D30"/>
              </a:buClr>
              <a:buSzPts val="2800"/>
              <a:buNone/>
              <a:defRPr sz="2800">
                <a:solidFill>
                  <a:srgbClr val="2D2D30"/>
                </a:solidFill>
              </a:defRPr>
            </a:lvl3pPr>
            <a:lvl4pPr lvl="3" algn="r">
              <a:lnSpc>
                <a:spcPct val="100000"/>
              </a:lnSpc>
              <a:spcBef>
                <a:spcPts val="0"/>
              </a:spcBef>
              <a:spcAft>
                <a:spcPts val="0"/>
              </a:spcAft>
              <a:buClr>
                <a:srgbClr val="2D2D30"/>
              </a:buClr>
              <a:buSzPts val="2800"/>
              <a:buNone/>
              <a:defRPr sz="2800">
                <a:solidFill>
                  <a:srgbClr val="2D2D30"/>
                </a:solidFill>
              </a:defRPr>
            </a:lvl4pPr>
            <a:lvl5pPr lvl="4" algn="r">
              <a:lnSpc>
                <a:spcPct val="100000"/>
              </a:lnSpc>
              <a:spcBef>
                <a:spcPts val="0"/>
              </a:spcBef>
              <a:spcAft>
                <a:spcPts val="0"/>
              </a:spcAft>
              <a:buClr>
                <a:srgbClr val="2D2D30"/>
              </a:buClr>
              <a:buSzPts val="2800"/>
              <a:buNone/>
              <a:defRPr sz="2800">
                <a:solidFill>
                  <a:srgbClr val="2D2D30"/>
                </a:solidFill>
              </a:defRPr>
            </a:lvl5pPr>
            <a:lvl6pPr lvl="5" algn="r">
              <a:lnSpc>
                <a:spcPct val="100000"/>
              </a:lnSpc>
              <a:spcBef>
                <a:spcPts val="0"/>
              </a:spcBef>
              <a:spcAft>
                <a:spcPts val="0"/>
              </a:spcAft>
              <a:buClr>
                <a:srgbClr val="2D2D30"/>
              </a:buClr>
              <a:buSzPts val="2800"/>
              <a:buNone/>
              <a:defRPr sz="2800">
                <a:solidFill>
                  <a:srgbClr val="2D2D30"/>
                </a:solidFill>
              </a:defRPr>
            </a:lvl6pPr>
            <a:lvl7pPr lvl="6" algn="r">
              <a:lnSpc>
                <a:spcPct val="100000"/>
              </a:lnSpc>
              <a:spcBef>
                <a:spcPts val="0"/>
              </a:spcBef>
              <a:spcAft>
                <a:spcPts val="0"/>
              </a:spcAft>
              <a:buClr>
                <a:srgbClr val="2D2D30"/>
              </a:buClr>
              <a:buSzPts val="2800"/>
              <a:buNone/>
              <a:defRPr sz="2800">
                <a:solidFill>
                  <a:srgbClr val="2D2D30"/>
                </a:solidFill>
              </a:defRPr>
            </a:lvl7pPr>
            <a:lvl8pPr lvl="7" algn="r">
              <a:lnSpc>
                <a:spcPct val="100000"/>
              </a:lnSpc>
              <a:spcBef>
                <a:spcPts val="0"/>
              </a:spcBef>
              <a:spcAft>
                <a:spcPts val="0"/>
              </a:spcAft>
              <a:buClr>
                <a:srgbClr val="2D2D30"/>
              </a:buClr>
              <a:buSzPts val="2800"/>
              <a:buNone/>
              <a:defRPr sz="2800">
                <a:solidFill>
                  <a:srgbClr val="2D2D30"/>
                </a:solidFill>
              </a:defRPr>
            </a:lvl8pPr>
            <a:lvl9pPr lvl="8" algn="r">
              <a:lnSpc>
                <a:spcPct val="100000"/>
              </a:lnSpc>
              <a:spcBef>
                <a:spcPts val="0"/>
              </a:spcBef>
              <a:spcAft>
                <a:spcPts val="0"/>
              </a:spcAft>
              <a:buClr>
                <a:srgbClr val="2D2D30"/>
              </a:buClr>
              <a:buSzPts val="2800"/>
              <a:buNone/>
              <a:defRPr sz="2800">
                <a:solidFill>
                  <a:srgbClr val="2D2D30"/>
                </a:solidFill>
              </a:defRPr>
            </a:lvl9pPr>
          </a:lstStyle>
          <a:p>
            <a:endParaRPr/>
          </a:p>
        </p:txBody>
      </p:sp>
      <p:sp>
        <p:nvSpPr>
          <p:cNvPr id="133" name="Google Shape;133;p22"/>
          <p:cNvSpPr/>
          <p:nvPr/>
        </p:nvSpPr>
        <p:spPr>
          <a:xfrm flipH="1">
            <a:off x="0" y="3189233"/>
            <a:ext cx="3792217" cy="1954255"/>
          </a:xfrm>
          <a:custGeom>
            <a:avLst/>
            <a:gdLst/>
            <a:ahLst/>
            <a:cxnLst/>
            <a:rect l="l" t="t" r="r" b="b"/>
            <a:pathLst>
              <a:path w="27150" h="13503" extrusionOk="0">
                <a:moveTo>
                  <a:pt x="13647" y="0"/>
                </a:moveTo>
                <a:lnTo>
                  <a:pt x="1" y="13503"/>
                </a:lnTo>
                <a:lnTo>
                  <a:pt x="27150" y="13503"/>
                </a:lnTo>
                <a:lnTo>
                  <a:pt x="13647"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2"/>
          <p:cNvSpPr/>
          <p:nvPr/>
        </p:nvSpPr>
        <p:spPr>
          <a:xfrm flipH="1">
            <a:off x="7" y="0"/>
            <a:ext cx="4989105" cy="5143471"/>
          </a:xfrm>
          <a:custGeom>
            <a:avLst/>
            <a:gdLst/>
            <a:ahLst/>
            <a:cxnLst/>
            <a:rect l="l" t="t" r="r" b="b"/>
            <a:pathLst>
              <a:path w="35719" h="35539" extrusionOk="0">
                <a:moveTo>
                  <a:pt x="0" y="0"/>
                </a:moveTo>
                <a:lnTo>
                  <a:pt x="35719" y="35539"/>
                </a:lnTo>
                <a:lnTo>
                  <a:pt x="35719" y="15591"/>
                </a:lnTo>
                <a:lnTo>
                  <a:pt x="20128"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LUMNS" type="titleOnly">
  <p:cSld name="TITLE_ONLY">
    <p:spTree>
      <p:nvGrpSpPr>
        <p:cNvPr id="1" name="Shape 135"/>
        <p:cNvGrpSpPr/>
        <p:nvPr/>
      </p:nvGrpSpPr>
      <p:grpSpPr>
        <a:xfrm>
          <a:off x="0" y="0"/>
          <a:ext cx="0" cy="0"/>
          <a:chOff x="0" y="0"/>
          <a:chExt cx="0" cy="0"/>
        </a:xfrm>
      </p:grpSpPr>
      <p:sp>
        <p:nvSpPr>
          <p:cNvPr id="136" name="Google Shape;136;p23"/>
          <p:cNvSpPr/>
          <p:nvPr/>
        </p:nvSpPr>
        <p:spPr>
          <a:xfrm rot="10800000">
            <a:off x="-14" y="18"/>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3"/>
          <p:cNvSpPr/>
          <p:nvPr/>
        </p:nvSpPr>
        <p:spPr>
          <a:xfrm flipH="1">
            <a:off x="26246" y="3937927"/>
            <a:ext cx="2339448" cy="1205582"/>
          </a:xfrm>
          <a:custGeom>
            <a:avLst/>
            <a:gdLst/>
            <a:ahLst/>
            <a:cxnLst/>
            <a:rect l="l" t="t" r="r" b="b"/>
            <a:pathLst>
              <a:path w="27150" h="13503" extrusionOk="0">
                <a:moveTo>
                  <a:pt x="13647" y="0"/>
                </a:moveTo>
                <a:lnTo>
                  <a:pt x="1" y="13503"/>
                </a:lnTo>
                <a:lnTo>
                  <a:pt x="27150" y="13503"/>
                </a:lnTo>
                <a:lnTo>
                  <a:pt x="13647"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3"/>
          <p:cNvSpPr/>
          <p:nvPr/>
        </p:nvSpPr>
        <p:spPr>
          <a:xfrm flipH="1">
            <a:off x="6087900" y="0"/>
            <a:ext cx="24672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3"/>
          <p:cNvSpPr/>
          <p:nvPr/>
        </p:nvSpPr>
        <p:spPr>
          <a:xfrm flipH="1">
            <a:off x="3252550" y="0"/>
            <a:ext cx="24672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3"/>
          <p:cNvSpPr txBox="1">
            <a:spLocks noGrp="1"/>
          </p:cNvSpPr>
          <p:nvPr>
            <p:ph type="ctrTitle"/>
          </p:nvPr>
        </p:nvSpPr>
        <p:spPr>
          <a:xfrm>
            <a:off x="3297250" y="2334829"/>
            <a:ext cx="23778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E707B"/>
              </a:buClr>
              <a:buSzPts val="1600"/>
              <a:buNone/>
              <a:defRPr sz="1600">
                <a:solidFill>
                  <a:srgbClr val="2E707B"/>
                </a:solidFill>
              </a:defRPr>
            </a:lvl1pPr>
            <a:lvl2pPr lvl="1" algn="ctr">
              <a:lnSpc>
                <a:spcPct val="100000"/>
              </a:lnSpc>
              <a:spcBef>
                <a:spcPts val="0"/>
              </a:spcBef>
              <a:spcAft>
                <a:spcPts val="0"/>
              </a:spcAft>
              <a:buClr>
                <a:srgbClr val="2E707B"/>
              </a:buClr>
              <a:buSzPts val="1600"/>
              <a:buNone/>
              <a:defRPr sz="1600">
                <a:solidFill>
                  <a:srgbClr val="2E707B"/>
                </a:solidFill>
              </a:defRPr>
            </a:lvl2pPr>
            <a:lvl3pPr lvl="2" algn="ctr">
              <a:lnSpc>
                <a:spcPct val="100000"/>
              </a:lnSpc>
              <a:spcBef>
                <a:spcPts val="0"/>
              </a:spcBef>
              <a:spcAft>
                <a:spcPts val="0"/>
              </a:spcAft>
              <a:buClr>
                <a:srgbClr val="2E707B"/>
              </a:buClr>
              <a:buSzPts val="1600"/>
              <a:buNone/>
              <a:defRPr sz="1600">
                <a:solidFill>
                  <a:srgbClr val="2E707B"/>
                </a:solidFill>
              </a:defRPr>
            </a:lvl3pPr>
            <a:lvl4pPr lvl="3" algn="ctr">
              <a:lnSpc>
                <a:spcPct val="100000"/>
              </a:lnSpc>
              <a:spcBef>
                <a:spcPts val="0"/>
              </a:spcBef>
              <a:spcAft>
                <a:spcPts val="0"/>
              </a:spcAft>
              <a:buClr>
                <a:srgbClr val="2E707B"/>
              </a:buClr>
              <a:buSzPts val="1600"/>
              <a:buNone/>
              <a:defRPr sz="1600">
                <a:solidFill>
                  <a:srgbClr val="2E707B"/>
                </a:solidFill>
              </a:defRPr>
            </a:lvl4pPr>
            <a:lvl5pPr lvl="4" algn="ctr">
              <a:lnSpc>
                <a:spcPct val="100000"/>
              </a:lnSpc>
              <a:spcBef>
                <a:spcPts val="0"/>
              </a:spcBef>
              <a:spcAft>
                <a:spcPts val="0"/>
              </a:spcAft>
              <a:buClr>
                <a:srgbClr val="2E707B"/>
              </a:buClr>
              <a:buSzPts val="1600"/>
              <a:buNone/>
              <a:defRPr sz="1600">
                <a:solidFill>
                  <a:srgbClr val="2E707B"/>
                </a:solidFill>
              </a:defRPr>
            </a:lvl5pPr>
            <a:lvl6pPr lvl="5" algn="ctr">
              <a:lnSpc>
                <a:spcPct val="100000"/>
              </a:lnSpc>
              <a:spcBef>
                <a:spcPts val="0"/>
              </a:spcBef>
              <a:spcAft>
                <a:spcPts val="0"/>
              </a:spcAft>
              <a:buClr>
                <a:srgbClr val="2E707B"/>
              </a:buClr>
              <a:buSzPts val="1600"/>
              <a:buNone/>
              <a:defRPr sz="1600">
                <a:solidFill>
                  <a:srgbClr val="2E707B"/>
                </a:solidFill>
              </a:defRPr>
            </a:lvl6pPr>
            <a:lvl7pPr lvl="6" algn="ctr">
              <a:lnSpc>
                <a:spcPct val="100000"/>
              </a:lnSpc>
              <a:spcBef>
                <a:spcPts val="0"/>
              </a:spcBef>
              <a:spcAft>
                <a:spcPts val="0"/>
              </a:spcAft>
              <a:buClr>
                <a:srgbClr val="2E707B"/>
              </a:buClr>
              <a:buSzPts val="1600"/>
              <a:buNone/>
              <a:defRPr sz="1600">
                <a:solidFill>
                  <a:srgbClr val="2E707B"/>
                </a:solidFill>
              </a:defRPr>
            </a:lvl7pPr>
            <a:lvl8pPr lvl="7" algn="ctr">
              <a:lnSpc>
                <a:spcPct val="100000"/>
              </a:lnSpc>
              <a:spcBef>
                <a:spcPts val="0"/>
              </a:spcBef>
              <a:spcAft>
                <a:spcPts val="0"/>
              </a:spcAft>
              <a:buClr>
                <a:srgbClr val="2E707B"/>
              </a:buClr>
              <a:buSzPts val="1600"/>
              <a:buNone/>
              <a:defRPr sz="1600">
                <a:solidFill>
                  <a:srgbClr val="2E707B"/>
                </a:solidFill>
              </a:defRPr>
            </a:lvl8pPr>
            <a:lvl9pPr lvl="8" algn="ctr">
              <a:lnSpc>
                <a:spcPct val="100000"/>
              </a:lnSpc>
              <a:spcBef>
                <a:spcPts val="0"/>
              </a:spcBef>
              <a:spcAft>
                <a:spcPts val="0"/>
              </a:spcAft>
              <a:buClr>
                <a:srgbClr val="2E707B"/>
              </a:buClr>
              <a:buSzPts val="1600"/>
              <a:buNone/>
              <a:defRPr sz="1600">
                <a:solidFill>
                  <a:srgbClr val="2E707B"/>
                </a:solidFill>
              </a:defRPr>
            </a:lvl9pPr>
          </a:lstStyle>
          <a:p>
            <a:endParaRPr/>
          </a:p>
        </p:txBody>
      </p:sp>
      <p:sp>
        <p:nvSpPr>
          <p:cNvPr id="141" name="Google Shape;141;p23"/>
          <p:cNvSpPr txBox="1">
            <a:spLocks noGrp="1"/>
          </p:cNvSpPr>
          <p:nvPr>
            <p:ph type="subTitle" idx="1"/>
          </p:nvPr>
        </p:nvSpPr>
        <p:spPr>
          <a:xfrm>
            <a:off x="3411250" y="3016479"/>
            <a:ext cx="21498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2E707B"/>
              </a:buClr>
              <a:buSzPts val="1000"/>
              <a:buNone/>
              <a:defRPr sz="1000">
                <a:solidFill>
                  <a:srgbClr val="2E707B"/>
                </a:solidFill>
              </a:defRPr>
            </a:lvl1pPr>
            <a:lvl2pPr lvl="1" algn="ctr">
              <a:lnSpc>
                <a:spcPct val="100000"/>
              </a:lnSpc>
              <a:spcBef>
                <a:spcPts val="0"/>
              </a:spcBef>
              <a:spcAft>
                <a:spcPts val="0"/>
              </a:spcAft>
              <a:buClr>
                <a:srgbClr val="2E707B"/>
              </a:buClr>
              <a:buSzPts val="1000"/>
              <a:buNone/>
              <a:defRPr sz="1000">
                <a:solidFill>
                  <a:srgbClr val="2E707B"/>
                </a:solidFill>
              </a:defRPr>
            </a:lvl2pPr>
            <a:lvl3pPr lvl="2" algn="ctr">
              <a:lnSpc>
                <a:spcPct val="100000"/>
              </a:lnSpc>
              <a:spcBef>
                <a:spcPts val="0"/>
              </a:spcBef>
              <a:spcAft>
                <a:spcPts val="0"/>
              </a:spcAft>
              <a:buClr>
                <a:srgbClr val="2E707B"/>
              </a:buClr>
              <a:buSzPts val="1000"/>
              <a:buNone/>
              <a:defRPr sz="1000">
                <a:solidFill>
                  <a:srgbClr val="2E707B"/>
                </a:solidFill>
              </a:defRPr>
            </a:lvl3pPr>
            <a:lvl4pPr lvl="3" algn="ctr">
              <a:lnSpc>
                <a:spcPct val="100000"/>
              </a:lnSpc>
              <a:spcBef>
                <a:spcPts val="0"/>
              </a:spcBef>
              <a:spcAft>
                <a:spcPts val="0"/>
              </a:spcAft>
              <a:buClr>
                <a:srgbClr val="2E707B"/>
              </a:buClr>
              <a:buSzPts val="1000"/>
              <a:buNone/>
              <a:defRPr sz="1000">
                <a:solidFill>
                  <a:srgbClr val="2E707B"/>
                </a:solidFill>
              </a:defRPr>
            </a:lvl4pPr>
            <a:lvl5pPr lvl="4" algn="ctr">
              <a:lnSpc>
                <a:spcPct val="100000"/>
              </a:lnSpc>
              <a:spcBef>
                <a:spcPts val="0"/>
              </a:spcBef>
              <a:spcAft>
                <a:spcPts val="0"/>
              </a:spcAft>
              <a:buClr>
                <a:srgbClr val="2E707B"/>
              </a:buClr>
              <a:buSzPts val="1000"/>
              <a:buNone/>
              <a:defRPr sz="1000">
                <a:solidFill>
                  <a:srgbClr val="2E707B"/>
                </a:solidFill>
              </a:defRPr>
            </a:lvl5pPr>
            <a:lvl6pPr lvl="5" algn="ctr">
              <a:lnSpc>
                <a:spcPct val="100000"/>
              </a:lnSpc>
              <a:spcBef>
                <a:spcPts val="0"/>
              </a:spcBef>
              <a:spcAft>
                <a:spcPts val="0"/>
              </a:spcAft>
              <a:buClr>
                <a:srgbClr val="2E707B"/>
              </a:buClr>
              <a:buSzPts val="1000"/>
              <a:buNone/>
              <a:defRPr sz="1000">
                <a:solidFill>
                  <a:srgbClr val="2E707B"/>
                </a:solidFill>
              </a:defRPr>
            </a:lvl6pPr>
            <a:lvl7pPr lvl="6" algn="ctr">
              <a:lnSpc>
                <a:spcPct val="100000"/>
              </a:lnSpc>
              <a:spcBef>
                <a:spcPts val="0"/>
              </a:spcBef>
              <a:spcAft>
                <a:spcPts val="0"/>
              </a:spcAft>
              <a:buClr>
                <a:srgbClr val="2E707B"/>
              </a:buClr>
              <a:buSzPts val="1000"/>
              <a:buNone/>
              <a:defRPr sz="1000">
                <a:solidFill>
                  <a:srgbClr val="2E707B"/>
                </a:solidFill>
              </a:defRPr>
            </a:lvl7pPr>
            <a:lvl8pPr lvl="7" algn="ctr">
              <a:lnSpc>
                <a:spcPct val="100000"/>
              </a:lnSpc>
              <a:spcBef>
                <a:spcPts val="0"/>
              </a:spcBef>
              <a:spcAft>
                <a:spcPts val="0"/>
              </a:spcAft>
              <a:buClr>
                <a:srgbClr val="2E707B"/>
              </a:buClr>
              <a:buSzPts val="1000"/>
              <a:buNone/>
              <a:defRPr sz="1000">
                <a:solidFill>
                  <a:srgbClr val="2E707B"/>
                </a:solidFill>
              </a:defRPr>
            </a:lvl8pPr>
            <a:lvl9pPr lvl="8" algn="ctr">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142" name="Google Shape;142;p23"/>
          <p:cNvSpPr txBox="1">
            <a:spLocks noGrp="1"/>
          </p:cNvSpPr>
          <p:nvPr>
            <p:ph type="ctrTitle" idx="2"/>
          </p:nvPr>
        </p:nvSpPr>
        <p:spPr>
          <a:xfrm>
            <a:off x="6132600" y="2334829"/>
            <a:ext cx="23778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E707B"/>
              </a:buClr>
              <a:buSzPts val="1600"/>
              <a:buNone/>
              <a:defRPr sz="1600">
                <a:solidFill>
                  <a:srgbClr val="2E707B"/>
                </a:solidFill>
              </a:defRPr>
            </a:lvl1pPr>
            <a:lvl2pPr lvl="1" algn="ctr">
              <a:lnSpc>
                <a:spcPct val="100000"/>
              </a:lnSpc>
              <a:spcBef>
                <a:spcPts val="0"/>
              </a:spcBef>
              <a:spcAft>
                <a:spcPts val="0"/>
              </a:spcAft>
              <a:buClr>
                <a:srgbClr val="2E707B"/>
              </a:buClr>
              <a:buSzPts val="1600"/>
              <a:buNone/>
              <a:defRPr sz="1600">
                <a:solidFill>
                  <a:srgbClr val="2E707B"/>
                </a:solidFill>
              </a:defRPr>
            </a:lvl2pPr>
            <a:lvl3pPr lvl="2" algn="ctr">
              <a:lnSpc>
                <a:spcPct val="100000"/>
              </a:lnSpc>
              <a:spcBef>
                <a:spcPts val="0"/>
              </a:spcBef>
              <a:spcAft>
                <a:spcPts val="0"/>
              </a:spcAft>
              <a:buClr>
                <a:srgbClr val="2E707B"/>
              </a:buClr>
              <a:buSzPts val="1600"/>
              <a:buNone/>
              <a:defRPr sz="1600">
                <a:solidFill>
                  <a:srgbClr val="2E707B"/>
                </a:solidFill>
              </a:defRPr>
            </a:lvl3pPr>
            <a:lvl4pPr lvl="3" algn="ctr">
              <a:lnSpc>
                <a:spcPct val="100000"/>
              </a:lnSpc>
              <a:spcBef>
                <a:spcPts val="0"/>
              </a:spcBef>
              <a:spcAft>
                <a:spcPts val="0"/>
              </a:spcAft>
              <a:buClr>
                <a:srgbClr val="2E707B"/>
              </a:buClr>
              <a:buSzPts val="1600"/>
              <a:buNone/>
              <a:defRPr sz="1600">
                <a:solidFill>
                  <a:srgbClr val="2E707B"/>
                </a:solidFill>
              </a:defRPr>
            </a:lvl4pPr>
            <a:lvl5pPr lvl="4" algn="ctr">
              <a:lnSpc>
                <a:spcPct val="100000"/>
              </a:lnSpc>
              <a:spcBef>
                <a:spcPts val="0"/>
              </a:spcBef>
              <a:spcAft>
                <a:spcPts val="0"/>
              </a:spcAft>
              <a:buClr>
                <a:srgbClr val="2E707B"/>
              </a:buClr>
              <a:buSzPts val="1600"/>
              <a:buNone/>
              <a:defRPr sz="1600">
                <a:solidFill>
                  <a:srgbClr val="2E707B"/>
                </a:solidFill>
              </a:defRPr>
            </a:lvl5pPr>
            <a:lvl6pPr lvl="5" algn="ctr">
              <a:lnSpc>
                <a:spcPct val="100000"/>
              </a:lnSpc>
              <a:spcBef>
                <a:spcPts val="0"/>
              </a:spcBef>
              <a:spcAft>
                <a:spcPts val="0"/>
              </a:spcAft>
              <a:buClr>
                <a:srgbClr val="2E707B"/>
              </a:buClr>
              <a:buSzPts val="1600"/>
              <a:buNone/>
              <a:defRPr sz="1600">
                <a:solidFill>
                  <a:srgbClr val="2E707B"/>
                </a:solidFill>
              </a:defRPr>
            </a:lvl6pPr>
            <a:lvl7pPr lvl="6" algn="ctr">
              <a:lnSpc>
                <a:spcPct val="100000"/>
              </a:lnSpc>
              <a:spcBef>
                <a:spcPts val="0"/>
              </a:spcBef>
              <a:spcAft>
                <a:spcPts val="0"/>
              </a:spcAft>
              <a:buClr>
                <a:srgbClr val="2E707B"/>
              </a:buClr>
              <a:buSzPts val="1600"/>
              <a:buNone/>
              <a:defRPr sz="1600">
                <a:solidFill>
                  <a:srgbClr val="2E707B"/>
                </a:solidFill>
              </a:defRPr>
            </a:lvl7pPr>
            <a:lvl8pPr lvl="7" algn="ctr">
              <a:lnSpc>
                <a:spcPct val="100000"/>
              </a:lnSpc>
              <a:spcBef>
                <a:spcPts val="0"/>
              </a:spcBef>
              <a:spcAft>
                <a:spcPts val="0"/>
              </a:spcAft>
              <a:buClr>
                <a:srgbClr val="2E707B"/>
              </a:buClr>
              <a:buSzPts val="1600"/>
              <a:buNone/>
              <a:defRPr sz="1600">
                <a:solidFill>
                  <a:srgbClr val="2E707B"/>
                </a:solidFill>
              </a:defRPr>
            </a:lvl8pPr>
            <a:lvl9pPr lvl="8" algn="ctr">
              <a:lnSpc>
                <a:spcPct val="100000"/>
              </a:lnSpc>
              <a:spcBef>
                <a:spcPts val="0"/>
              </a:spcBef>
              <a:spcAft>
                <a:spcPts val="0"/>
              </a:spcAft>
              <a:buClr>
                <a:srgbClr val="2E707B"/>
              </a:buClr>
              <a:buSzPts val="1600"/>
              <a:buNone/>
              <a:defRPr sz="1600">
                <a:solidFill>
                  <a:srgbClr val="2E707B"/>
                </a:solidFill>
              </a:defRPr>
            </a:lvl9pPr>
          </a:lstStyle>
          <a:p>
            <a:endParaRPr/>
          </a:p>
        </p:txBody>
      </p:sp>
      <p:sp>
        <p:nvSpPr>
          <p:cNvPr id="143" name="Google Shape;143;p23"/>
          <p:cNvSpPr txBox="1">
            <a:spLocks noGrp="1"/>
          </p:cNvSpPr>
          <p:nvPr>
            <p:ph type="subTitle" idx="3"/>
          </p:nvPr>
        </p:nvSpPr>
        <p:spPr>
          <a:xfrm>
            <a:off x="6246600" y="3016479"/>
            <a:ext cx="21498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2E707B"/>
              </a:buClr>
              <a:buSzPts val="1000"/>
              <a:buNone/>
              <a:defRPr sz="1000">
                <a:solidFill>
                  <a:srgbClr val="2E707B"/>
                </a:solidFill>
              </a:defRPr>
            </a:lvl1pPr>
            <a:lvl2pPr lvl="1" algn="ctr">
              <a:lnSpc>
                <a:spcPct val="100000"/>
              </a:lnSpc>
              <a:spcBef>
                <a:spcPts val="0"/>
              </a:spcBef>
              <a:spcAft>
                <a:spcPts val="0"/>
              </a:spcAft>
              <a:buClr>
                <a:srgbClr val="2E707B"/>
              </a:buClr>
              <a:buSzPts val="1000"/>
              <a:buNone/>
              <a:defRPr sz="1000">
                <a:solidFill>
                  <a:srgbClr val="2E707B"/>
                </a:solidFill>
              </a:defRPr>
            </a:lvl2pPr>
            <a:lvl3pPr lvl="2" algn="ctr">
              <a:lnSpc>
                <a:spcPct val="100000"/>
              </a:lnSpc>
              <a:spcBef>
                <a:spcPts val="0"/>
              </a:spcBef>
              <a:spcAft>
                <a:spcPts val="0"/>
              </a:spcAft>
              <a:buClr>
                <a:srgbClr val="2E707B"/>
              </a:buClr>
              <a:buSzPts val="1000"/>
              <a:buNone/>
              <a:defRPr sz="1000">
                <a:solidFill>
                  <a:srgbClr val="2E707B"/>
                </a:solidFill>
              </a:defRPr>
            </a:lvl3pPr>
            <a:lvl4pPr lvl="3" algn="ctr">
              <a:lnSpc>
                <a:spcPct val="100000"/>
              </a:lnSpc>
              <a:spcBef>
                <a:spcPts val="0"/>
              </a:spcBef>
              <a:spcAft>
                <a:spcPts val="0"/>
              </a:spcAft>
              <a:buClr>
                <a:srgbClr val="2E707B"/>
              </a:buClr>
              <a:buSzPts val="1000"/>
              <a:buNone/>
              <a:defRPr sz="1000">
                <a:solidFill>
                  <a:srgbClr val="2E707B"/>
                </a:solidFill>
              </a:defRPr>
            </a:lvl4pPr>
            <a:lvl5pPr lvl="4" algn="ctr">
              <a:lnSpc>
                <a:spcPct val="100000"/>
              </a:lnSpc>
              <a:spcBef>
                <a:spcPts val="0"/>
              </a:spcBef>
              <a:spcAft>
                <a:spcPts val="0"/>
              </a:spcAft>
              <a:buClr>
                <a:srgbClr val="2E707B"/>
              </a:buClr>
              <a:buSzPts val="1000"/>
              <a:buNone/>
              <a:defRPr sz="1000">
                <a:solidFill>
                  <a:srgbClr val="2E707B"/>
                </a:solidFill>
              </a:defRPr>
            </a:lvl5pPr>
            <a:lvl6pPr lvl="5" algn="ctr">
              <a:lnSpc>
                <a:spcPct val="100000"/>
              </a:lnSpc>
              <a:spcBef>
                <a:spcPts val="0"/>
              </a:spcBef>
              <a:spcAft>
                <a:spcPts val="0"/>
              </a:spcAft>
              <a:buClr>
                <a:srgbClr val="2E707B"/>
              </a:buClr>
              <a:buSzPts val="1000"/>
              <a:buNone/>
              <a:defRPr sz="1000">
                <a:solidFill>
                  <a:srgbClr val="2E707B"/>
                </a:solidFill>
              </a:defRPr>
            </a:lvl6pPr>
            <a:lvl7pPr lvl="6" algn="ctr">
              <a:lnSpc>
                <a:spcPct val="100000"/>
              </a:lnSpc>
              <a:spcBef>
                <a:spcPts val="0"/>
              </a:spcBef>
              <a:spcAft>
                <a:spcPts val="0"/>
              </a:spcAft>
              <a:buClr>
                <a:srgbClr val="2E707B"/>
              </a:buClr>
              <a:buSzPts val="1000"/>
              <a:buNone/>
              <a:defRPr sz="1000">
                <a:solidFill>
                  <a:srgbClr val="2E707B"/>
                </a:solidFill>
              </a:defRPr>
            </a:lvl7pPr>
            <a:lvl8pPr lvl="7" algn="ctr">
              <a:lnSpc>
                <a:spcPct val="100000"/>
              </a:lnSpc>
              <a:spcBef>
                <a:spcPts val="0"/>
              </a:spcBef>
              <a:spcAft>
                <a:spcPts val="0"/>
              </a:spcAft>
              <a:buClr>
                <a:srgbClr val="2E707B"/>
              </a:buClr>
              <a:buSzPts val="1000"/>
              <a:buNone/>
              <a:defRPr sz="1000">
                <a:solidFill>
                  <a:srgbClr val="2E707B"/>
                </a:solidFill>
              </a:defRPr>
            </a:lvl8pPr>
            <a:lvl9pPr lvl="8" algn="ctr">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144" name="Google Shape;144;p23"/>
          <p:cNvSpPr/>
          <p:nvPr/>
        </p:nvSpPr>
        <p:spPr>
          <a:xfrm>
            <a:off x="-24" y="0"/>
            <a:ext cx="5719774" cy="5178338"/>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3"/>
          <p:cNvSpPr txBox="1">
            <a:spLocks noGrp="1"/>
          </p:cNvSpPr>
          <p:nvPr>
            <p:ph type="ctrTitle" idx="4"/>
          </p:nvPr>
        </p:nvSpPr>
        <p:spPr>
          <a:xfrm>
            <a:off x="847475" y="884619"/>
            <a:ext cx="2149800" cy="205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5200"/>
              <a:buNone/>
              <a:defRPr sz="5200">
                <a:solidFill>
                  <a:srgbClr val="FFFFFF"/>
                </a:solidFill>
              </a:defRPr>
            </a:lvl2pPr>
            <a:lvl3pPr lvl="2" algn="l">
              <a:lnSpc>
                <a:spcPct val="100000"/>
              </a:lnSpc>
              <a:spcBef>
                <a:spcPts val="0"/>
              </a:spcBef>
              <a:spcAft>
                <a:spcPts val="0"/>
              </a:spcAft>
              <a:buClr>
                <a:srgbClr val="FFFFFF"/>
              </a:buClr>
              <a:buSzPts val="5200"/>
              <a:buNone/>
              <a:defRPr sz="5200">
                <a:solidFill>
                  <a:srgbClr val="FFFFFF"/>
                </a:solidFill>
              </a:defRPr>
            </a:lvl3pPr>
            <a:lvl4pPr lvl="3" algn="l">
              <a:lnSpc>
                <a:spcPct val="100000"/>
              </a:lnSpc>
              <a:spcBef>
                <a:spcPts val="0"/>
              </a:spcBef>
              <a:spcAft>
                <a:spcPts val="0"/>
              </a:spcAft>
              <a:buClr>
                <a:srgbClr val="FFFFFF"/>
              </a:buClr>
              <a:buSzPts val="5200"/>
              <a:buNone/>
              <a:defRPr sz="5200">
                <a:solidFill>
                  <a:srgbClr val="FFFFFF"/>
                </a:solidFill>
              </a:defRPr>
            </a:lvl4pPr>
            <a:lvl5pPr lvl="4" algn="l">
              <a:lnSpc>
                <a:spcPct val="100000"/>
              </a:lnSpc>
              <a:spcBef>
                <a:spcPts val="0"/>
              </a:spcBef>
              <a:spcAft>
                <a:spcPts val="0"/>
              </a:spcAft>
              <a:buClr>
                <a:srgbClr val="FFFFFF"/>
              </a:buClr>
              <a:buSzPts val="5200"/>
              <a:buNone/>
              <a:defRPr sz="5200">
                <a:solidFill>
                  <a:srgbClr val="FFFFFF"/>
                </a:solidFill>
              </a:defRPr>
            </a:lvl5pPr>
            <a:lvl6pPr lvl="5" algn="l">
              <a:lnSpc>
                <a:spcPct val="100000"/>
              </a:lnSpc>
              <a:spcBef>
                <a:spcPts val="0"/>
              </a:spcBef>
              <a:spcAft>
                <a:spcPts val="0"/>
              </a:spcAft>
              <a:buClr>
                <a:srgbClr val="FFFFFF"/>
              </a:buClr>
              <a:buSzPts val="5200"/>
              <a:buNone/>
              <a:defRPr sz="5200">
                <a:solidFill>
                  <a:srgbClr val="FFFFFF"/>
                </a:solidFill>
              </a:defRPr>
            </a:lvl6pPr>
            <a:lvl7pPr lvl="6" algn="l">
              <a:lnSpc>
                <a:spcPct val="100000"/>
              </a:lnSpc>
              <a:spcBef>
                <a:spcPts val="0"/>
              </a:spcBef>
              <a:spcAft>
                <a:spcPts val="0"/>
              </a:spcAft>
              <a:buClr>
                <a:srgbClr val="FFFFFF"/>
              </a:buClr>
              <a:buSzPts val="5200"/>
              <a:buNone/>
              <a:defRPr sz="5200">
                <a:solidFill>
                  <a:srgbClr val="FFFFFF"/>
                </a:solidFill>
              </a:defRPr>
            </a:lvl7pPr>
            <a:lvl8pPr lvl="7" algn="l">
              <a:lnSpc>
                <a:spcPct val="100000"/>
              </a:lnSpc>
              <a:spcBef>
                <a:spcPts val="0"/>
              </a:spcBef>
              <a:spcAft>
                <a:spcPts val="0"/>
              </a:spcAft>
              <a:buClr>
                <a:srgbClr val="FFFFFF"/>
              </a:buClr>
              <a:buSzPts val="5200"/>
              <a:buNone/>
              <a:defRPr sz="5200">
                <a:solidFill>
                  <a:srgbClr val="FFFFFF"/>
                </a:solidFill>
              </a:defRPr>
            </a:lvl8pPr>
            <a:lvl9pPr lvl="8" algn="l">
              <a:lnSpc>
                <a:spcPct val="100000"/>
              </a:lnSpc>
              <a:spcBef>
                <a:spcPts val="0"/>
              </a:spcBef>
              <a:spcAft>
                <a:spcPts val="0"/>
              </a:spcAft>
              <a:buClr>
                <a:srgbClr val="FFFFFF"/>
              </a:buClr>
              <a:buSzPts val="5200"/>
              <a:buNone/>
              <a:defRPr sz="5200">
                <a:solidFill>
                  <a:srgbClr val="FFFFFF"/>
                </a:solidFill>
              </a:defRPr>
            </a:lvl9pPr>
          </a:lstStyle>
          <a:p>
            <a:endParaRPr/>
          </a:p>
        </p:txBody>
      </p:sp>
      <p:sp>
        <p:nvSpPr>
          <p:cNvPr id="146" name="Google Shape;146;p23"/>
          <p:cNvSpPr/>
          <p:nvPr/>
        </p:nvSpPr>
        <p:spPr>
          <a:xfrm rot="10800000">
            <a:off x="7453003" y="3394427"/>
            <a:ext cx="1705494" cy="1749070"/>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p:cSld name="CUSTOM_1">
    <p:spTree>
      <p:nvGrpSpPr>
        <p:cNvPr id="1" name="Shape 147"/>
        <p:cNvGrpSpPr/>
        <p:nvPr/>
      </p:nvGrpSpPr>
      <p:grpSpPr>
        <a:xfrm>
          <a:off x="0" y="0"/>
          <a:ext cx="0" cy="0"/>
          <a:chOff x="0" y="0"/>
          <a:chExt cx="0" cy="0"/>
        </a:xfrm>
      </p:grpSpPr>
      <p:sp>
        <p:nvSpPr>
          <p:cNvPr id="148" name="Google Shape;148;p24"/>
          <p:cNvSpPr/>
          <p:nvPr/>
        </p:nvSpPr>
        <p:spPr>
          <a:xfrm rot="10800000" flipH="1">
            <a:off x="-34" y="18"/>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4"/>
          <p:cNvSpPr/>
          <p:nvPr/>
        </p:nvSpPr>
        <p:spPr>
          <a:xfrm>
            <a:off x="6792772" y="3937927"/>
            <a:ext cx="2339448" cy="1205582"/>
          </a:xfrm>
          <a:custGeom>
            <a:avLst/>
            <a:gdLst/>
            <a:ahLst/>
            <a:cxnLst/>
            <a:rect l="l" t="t" r="r" b="b"/>
            <a:pathLst>
              <a:path w="27150" h="13503" extrusionOk="0">
                <a:moveTo>
                  <a:pt x="13647" y="0"/>
                </a:moveTo>
                <a:lnTo>
                  <a:pt x="1" y="13503"/>
                </a:lnTo>
                <a:lnTo>
                  <a:pt x="27150" y="13503"/>
                </a:lnTo>
                <a:lnTo>
                  <a:pt x="13647"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4"/>
          <p:cNvSpPr/>
          <p:nvPr/>
        </p:nvSpPr>
        <p:spPr>
          <a:xfrm flipH="1">
            <a:off x="2683638" y="0"/>
            <a:ext cx="1746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4"/>
          <p:cNvSpPr/>
          <p:nvPr/>
        </p:nvSpPr>
        <p:spPr>
          <a:xfrm flipH="1">
            <a:off x="4652388" y="0"/>
            <a:ext cx="1746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4"/>
          <p:cNvSpPr/>
          <p:nvPr/>
        </p:nvSpPr>
        <p:spPr>
          <a:xfrm flipH="1">
            <a:off x="4109186" y="0"/>
            <a:ext cx="5049314" cy="5178338"/>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4"/>
          <p:cNvSpPr/>
          <p:nvPr/>
        </p:nvSpPr>
        <p:spPr>
          <a:xfrm flipH="1">
            <a:off x="714885" y="0"/>
            <a:ext cx="1746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4"/>
          <p:cNvSpPr txBox="1">
            <a:spLocks noGrp="1"/>
          </p:cNvSpPr>
          <p:nvPr>
            <p:ph type="ctrTitle"/>
          </p:nvPr>
        </p:nvSpPr>
        <p:spPr>
          <a:xfrm>
            <a:off x="778935" y="2579828"/>
            <a:ext cx="1618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E707B"/>
              </a:buClr>
              <a:buSzPts val="1600"/>
              <a:buNone/>
              <a:defRPr sz="1600">
                <a:solidFill>
                  <a:srgbClr val="2E707B"/>
                </a:solidFill>
              </a:defRPr>
            </a:lvl1pPr>
            <a:lvl2pPr lvl="1" algn="ctr">
              <a:lnSpc>
                <a:spcPct val="100000"/>
              </a:lnSpc>
              <a:spcBef>
                <a:spcPts val="0"/>
              </a:spcBef>
              <a:spcAft>
                <a:spcPts val="0"/>
              </a:spcAft>
              <a:buClr>
                <a:srgbClr val="2E707B"/>
              </a:buClr>
              <a:buSzPts val="1600"/>
              <a:buNone/>
              <a:defRPr sz="1600">
                <a:solidFill>
                  <a:srgbClr val="2E707B"/>
                </a:solidFill>
              </a:defRPr>
            </a:lvl2pPr>
            <a:lvl3pPr lvl="2" algn="ctr">
              <a:lnSpc>
                <a:spcPct val="100000"/>
              </a:lnSpc>
              <a:spcBef>
                <a:spcPts val="0"/>
              </a:spcBef>
              <a:spcAft>
                <a:spcPts val="0"/>
              </a:spcAft>
              <a:buClr>
                <a:srgbClr val="2E707B"/>
              </a:buClr>
              <a:buSzPts val="1600"/>
              <a:buNone/>
              <a:defRPr sz="1600">
                <a:solidFill>
                  <a:srgbClr val="2E707B"/>
                </a:solidFill>
              </a:defRPr>
            </a:lvl3pPr>
            <a:lvl4pPr lvl="3" algn="ctr">
              <a:lnSpc>
                <a:spcPct val="100000"/>
              </a:lnSpc>
              <a:spcBef>
                <a:spcPts val="0"/>
              </a:spcBef>
              <a:spcAft>
                <a:spcPts val="0"/>
              </a:spcAft>
              <a:buClr>
                <a:srgbClr val="2E707B"/>
              </a:buClr>
              <a:buSzPts val="1600"/>
              <a:buNone/>
              <a:defRPr sz="1600">
                <a:solidFill>
                  <a:srgbClr val="2E707B"/>
                </a:solidFill>
              </a:defRPr>
            </a:lvl4pPr>
            <a:lvl5pPr lvl="4" algn="ctr">
              <a:lnSpc>
                <a:spcPct val="100000"/>
              </a:lnSpc>
              <a:spcBef>
                <a:spcPts val="0"/>
              </a:spcBef>
              <a:spcAft>
                <a:spcPts val="0"/>
              </a:spcAft>
              <a:buClr>
                <a:srgbClr val="2E707B"/>
              </a:buClr>
              <a:buSzPts val="1600"/>
              <a:buNone/>
              <a:defRPr sz="1600">
                <a:solidFill>
                  <a:srgbClr val="2E707B"/>
                </a:solidFill>
              </a:defRPr>
            </a:lvl5pPr>
            <a:lvl6pPr lvl="5" algn="ctr">
              <a:lnSpc>
                <a:spcPct val="100000"/>
              </a:lnSpc>
              <a:spcBef>
                <a:spcPts val="0"/>
              </a:spcBef>
              <a:spcAft>
                <a:spcPts val="0"/>
              </a:spcAft>
              <a:buClr>
                <a:srgbClr val="2E707B"/>
              </a:buClr>
              <a:buSzPts val="1600"/>
              <a:buNone/>
              <a:defRPr sz="1600">
                <a:solidFill>
                  <a:srgbClr val="2E707B"/>
                </a:solidFill>
              </a:defRPr>
            </a:lvl6pPr>
            <a:lvl7pPr lvl="6" algn="ctr">
              <a:lnSpc>
                <a:spcPct val="100000"/>
              </a:lnSpc>
              <a:spcBef>
                <a:spcPts val="0"/>
              </a:spcBef>
              <a:spcAft>
                <a:spcPts val="0"/>
              </a:spcAft>
              <a:buClr>
                <a:srgbClr val="2E707B"/>
              </a:buClr>
              <a:buSzPts val="1600"/>
              <a:buNone/>
              <a:defRPr sz="1600">
                <a:solidFill>
                  <a:srgbClr val="2E707B"/>
                </a:solidFill>
              </a:defRPr>
            </a:lvl7pPr>
            <a:lvl8pPr lvl="7" algn="ctr">
              <a:lnSpc>
                <a:spcPct val="100000"/>
              </a:lnSpc>
              <a:spcBef>
                <a:spcPts val="0"/>
              </a:spcBef>
              <a:spcAft>
                <a:spcPts val="0"/>
              </a:spcAft>
              <a:buClr>
                <a:srgbClr val="2E707B"/>
              </a:buClr>
              <a:buSzPts val="1600"/>
              <a:buNone/>
              <a:defRPr sz="1600">
                <a:solidFill>
                  <a:srgbClr val="2E707B"/>
                </a:solidFill>
              </a:defRPr>
            </a:lvl8pPr>
            <a:lvl9pPr lvl="8" algn="ctr">
              <a:lnSpc>
                <a:spcPct val="100000"/>
              </a:lnSpc>
              <a:spcBef>
                <a:spcPts val="0"/>
              </a:spcBef>
              <a:spcAft>
                <a:spcPts val="0"/>
              </a:spcAft>
              <a:buClr>
                <a:srgbClr val="2E707B"/>
              </a:buClr>
              <a:buSzPts val="1600"/>
              <a:buNone/>
              <a:defRPr sz="1600">
                <a:solidFill>
                  <a:srgbClr val="2E707B"/>
                </a:solidFill>
              </a:defRPr>
            </a:lvl9pPr>
          </a:lstStyle>
          <a:p>
            <a:endParaRPr/>
          </a:p>
        </p:txBody>
      </p:sp>
      <p:sp>
        <p:nvSpPr>
          <p:cNvPr id="155" name="Google Shape;155;p24"/>
          <p:cNvSpPr txBox="1">
            <a:spLocks noGrp="1"/>
          </p:cNvSpPr>
          <p:nvPr>
            <p:ph type="subTitle" idx="1"/>
          </p:nvPr>
        </p:nvSpPr>
        <p:spPr>
          <a:xfrm>
            <a:off x="856547" y="3186203"/>
            <a:ext cx="14637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2E707B"/>
              </a:buClr>
              <a:buSzPts val="1000"/>
              <a:buNone/>
              <a:defRPr sz="1000">
                <a:solidFill>
                  <a:srgbClr val="2E707B"/>
                </a:solidFill>
              </a:defRPr>
            </a:lvl1pPr>
            <a:lvl2pPr lvl="1" algn="ctr">
              <a:lnSpc>
                <a:spcPct val="100000"/>
              </a:lnSpc>
              <a:spcBef>
                <a:spcPts val="0"/>
              </a:spcBef>
              <a:spcAft>
                <a:spcPts val="0"/>
              </a:spcAft>
              <a:buClr>
                <a:srgbClr val="2E707B"/>
              </a:buClr>
              <a:buSzPts val="1000"/>
              <a:buNone/>
              <a:defRPr sz="1000">
                <a:solidFill>
                  <a:srgbClr val="2E707B"/>
                </a:solidFill>
              </a:defRPr>
            </a:lvl2pPr>
            <a:lvl3pPr lvl="2" algn="ctr">
              <a:lnSpc>
                <a:spcPct val="100000"/>
              </a:lnSpc>
              <a:spcBef>
                <a:spcPts val="0"/>
              </a:spcBef>
              <a:spcAft>
                <a:spcPts val="0"/>
              </a:spcAft>
              <a:buClr>
                <a:srgbClr val="2E707B"/>
              </a:buClr>
              <a:buSzPts val="1000"/>
              <a:buNone/>
              <a:defRPr sz="1000">
                <a:solidFill>
                  <a:srgbClr val="2E707B"/>
                </a:solidFill>
              </a:defRPr>
            </a:lvl3pPr>
            <a:lvl4pPr lvl="3" algn="ctr">
              <a:lnSpc>
                <a:spcPct val="100000"/>
              </a:lnSpc>
              <a:spcBef>
                <a:spcPts val="0"/>
              </a:spcBef>
              <a:spcAft>
                <a:spcPts val="0"/>
              </a:spcAft>
              <a:buClr>
                <a:srgbClr val="2E707B"/>
              </a:buClr>
              <a:buSzPts val="1000"/>
              <a:buNone/>
              <a:defRPr sz="1000">
                <a:solidFill>
                  <a:srgbClr val="2E707B"/>
                </a:solidFill>
              </a:defRPr>
            </a:lvl4pPr>
            <a:lvl5pPr lvl="4" algn="ctr">
              <a:lnSpc>
                <a:spcPct val="100000"/>
              </a:lnSpc>
              <a:spcBef>
                <a:spcPts val="0"/>
              </a:spcBef>
              <a:spcAft>
                <a:spcPts val="0"/>
              </a:spcAft>
              <a:buClr>
                <a:srgbClr val="2E707B"/>
              </a:buClr>
              <a:buSzPts val="1000"/>
              <a:buNone/>
              <a:defRPr sz="1000">
                <a:solidFill>
                  <a:srgbClr val="2E707B"/>
                </a:solidFill>
              </a:defRPr>
            </a:lvl5pPr>
            <a:lvl6pPr lvl="5" algn="ctr">
              <a:lnSpc>
                <a:spcPct val="100000"/>
              </a:lnSpc>
              <a:spcBef>
                <a:spcPts val="0"/>
              </a:spcBef>
              <a:spcAft>
                <a:spcPts val="0"/>
              </a:spcAft>
              <a:buClr>
                <a:srgbClr val="2E707B"/>
              </a:buClr>
              <a:buSzPts val="1000"/>
              <a:buNone/>
              <a:defRPr sz="1000">
                <a:solidFill>
                  <a:srgbClr val="2E707B"/>
                </a:solidFill>
              </a:defRPr>
            </a:lvl6pPr>
            <a:lvl7pPr lvl="6" algn="ctr">
              <a:lnSpc>
                <a:spcPct val="100000"/>
              </a:lnSpc>
              <a:spcBef>
                <a:spcPts val="0"/>
              </a:spcBef>
              <a:spcAft>
                <a:spcPts val="0"/>
              </a:spcAft>
              <a:buClr>
                <a:srgbClr val="2E707B"/>
              </a:buClr>
              <a:buSzPts val="1000"/>
              <a:buNone/>
              <a:defRPr sz="1000">
                <a:solidFill>
                  <a:srgbClr val="2E707B"/>
                </a:solidFill>
              </a:defRPr>
            </a:lvl7pPr>
            <a:lvl8pPr lvl="7" algn="ctr">
              <a:lnSpc>
                <a:spcPct val="100000"/>
              </a:lnSpc>
              <a:spcBef>
                <a:spcPts val="0"/>
              </a:spcBef>
              <a:spcAft>
                <a:spcPts val="0"/>
              </a:spcAft>
              <a:buClr>
                <a:srgbClr val="2E707B"/>
              </a:buClr>
              <a:buSzPts val="1000"/>
              <a:buNone/>
              <a:defRPr sz="1000">
                <a:solidFill>
                  <a:srgbClr val="2E707B"/>
                </a:solidFill>
              </a:defRPr>
            </a:lvl8pPr>
            <a:lvl9pPr lvl="8" algn="ctr">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156" name="Google Shape;156;p24"/>
          <p:cNvSpPr/>
          <p:nvPr/>
        </p:nvSpPr>
        <p:spPr>
          <a:xfrm rot="10800000" flipH="1">
            <a:off x="-31" y="3394427"/>
            <a:ext cx="1705494" cy="1749070"/>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4"/>
          <p:cNvSpPr txBox="1">
            <a:spLocks noGrp="1"/>
          </p:cNvSpPr>
          <p:nvPr>
            <p:ph type="ctrTitle" idx="2"/>
          </p:nvPr>
        </p:nvSpPr>
        <p:spPr>
          <a:xfrm>
            <a:off x="2747559" y="2579828"/>
            <a:ext cx="1618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E707B"/>
              </a:buClr>
              <a:buSzPts val="1600"/>
              <a:buNone/>
              <a:defRPr sz="1600">
                <a:solidFill>
                  <a:srgbClr val="2E707B"/>
                </a:solidFill>
              </a:defRPr>
            </a:lvl1pPr>
            <a:lvl2pPr lvl="1" algn="ctr">
              <a:lnSpc>
                <a:spcPct val="100000"/>
              </a:lnSpc>
              <a:spcBef>
                <a:spcPts val="0"/>
              </a:spcBef>
              <a:spcAft>
                <a:spcPts val="0"/>
              </a:spcAft>
              <a:buClr>
                <a:srgbClr val="2E707B"/>
              </a:buClr>
              <a:buSzPts val="1600"/>
              <a:buNone/>
              <a:defRPr sz="1600">
                <a:solidFill>
                  <a:srgbClr val="2E707B"/>
                </a:solidFill>
              </a:defRPr>
            </a:lvl2pPr>
            <a:lvl3pPr lvl="2" algn="ctr">
              <a:lnSpc>
                <a:spcPct val="100000"/>
              </a:lnSpc>
              <a:spcBef>
                <a:spcPts val="0"/>
              </a:spcBef>
              <a:spcAft>
                <a:spcPts val="0"/>
              </a:spcAft>
              <a:buClr>
                <a:srgbClr val="2E707B"/>
              </a:buClr>
              <a:buSzPts val="1600"/>
              <a:buNone/>
              <a:defRPr sz="1600">
                <a:solidFill>
                  <a:srgbClr val="2E707B"/>
                </a:solidFill>
              </a:defRPr>
            </a:lvl3pPr>
            <a:lvl4pPr lvl="3" algn="ctr">
              <a:lnSpc>
                <a:spcPct val="100000"/>
              </a:lnSpc>
              <a:spcBef>
                <a:spcPts val="0"/>
              </a:spcBef>
              <a:spcAft>
                <a:spcPts val="0"/>
              </a:spcAft>
              <a:buClr>
                <a:srgbClr val="2E707B"/>
              </a:buClr>
              <a:buSzPts val="1600"/>
              <a:buNone/>
              <a:defRPr sz="1600">
                <a:solidFill>
                  <a:srgbClr val="2E707B"/>
                </a:solidFill>
              </a:defRPr>
            </a:lvl4pPr>
            <a:lvl5pPr lvl="4" algn="ctr">
              <a:lnSpc>
                <a:spcPct val="100000"/>
              </a:lnSpc>
              <a:spcBef>
                <a:spcPts val="0"/>
              </a:spcBef>
              <a:spcAft>
                <a:spcPts val="0"/>
              </a:spcAft>
              <a:buClr>
                <a:srgbClr val="2E707B"/>
              </a:buClr>
              <a:buSzPts val="1600"/>
              <a:buNone/>
              <a:defRPr sz="1600">
                <a:solidFill>
                  <a:srgbClr val="2E707B"/>
                </a:solidFill>
              </a:defRPr>
            </a:lvl5pPr>
            <a:lvl6pPr lvl="5" algn="ctr">
              <a:lnSpc>
                <a:spcPct val="100000"/>
              </a:lnSpc>
              <a:spcBef>
                <a:spcPts val="0"/>
              </a:spcBef>
              <a:spcAft>
                <a:spcPts val="0"/>
              </a:spcAft>
              <a:buClr>
                <a:srgbClr val="2E707B"/>
              </a:buClr>
              <a:buSzPts val="1600"/>
              <a:buNone/>
              <a:defRPr sz="1600">
                <a:solidFill>
                  <a:srgbClr val="2E707B"/>
                </a:solidFill>
              </a:defRPr>
            </a:lvl6pPr>
            <a:lvl7pPr lvl="6" algn="ctr">
              <a:lnSpc>
                <a:spcPct val="100000"/>
              </a:lnSpc>
              <a:spcBef>
                <a:spcPts val="0"/>
              </a:spcBef>
              <a:spcAft>
                <a:spcPts val="0"/>
              </a:spcAft>
              <a:buClr>
                <a:srgbClr val="2E707B"/>
              </a:buClr>
              <a:buSzPts val="1600"/>
              <a:buNone/>
              <a:defRPr sz="1600">
                <a:solidFill>
                  <a:srgbClr val="2E707B"/>
                </a:solidFill>
              </a:defRPr>
            </a:lvl7pPr>
            <a:lvl8pPr lvl="7" algn="ctr">
              <a:lnSpc>
                <a:spcPct val="100000"/>
              </a:lnSpc>
              <a:spcBef>
                <a:spcPts val="0"/>
              </a:spcBef>
              <a:spcAft>
                <a:spcPts val="0"/>
              </a:spcAft>
              <a:buClr>
                <a:srgbClr val="2E707B"/>
              </a:buClr>
              <a:buSzPts val="1600"/>
              <a:buNone/>
              <a:defRPr sz="1600">
                <a:solidFill>
                  <a:srgbClr val="2E707B"/>
                </a:solidFill>
              </a:defRPr>
            </a:lvl8pPr>
            <a:lvl9pPr lvl="8" algn="ctr">
              <a:lnSpc>
                <a:spcPct val="100000"/>
              </a:lnSpc>
              <a:spcBef>
                <a:spcPts val="0"/>
              </a:spcBef>
              <a:spcAft>
                <a:spcPts val="0"/>
              </a:spcAft>
              <a:buClr>
                <a:srgbClr val="2E707B"/>
              </a:buClr>
              <a:buSzPts val="1600"/>
              <a:buNone/>
              <a:defRPr sz="1600">
                <a:solidFill>
                  <a:srgbClr val="2E707B"/>
                </a:solidFill>
              </a:defRPr>
            </a:lvl9pPr>
          </a:lstStyle>
          <a:p>
            <a:endParaRPr/>
          </a:p>
        </p:txBody>
      </p:sp>
      <p:sp>
        <p:nvSpPr>
          <p:cNvPr id="158" name="Google Shape;158;p24"/>
          <p:cNvSpPr txBox="1">
            <a:spLocks noGrp="1"/>
          </p:cNvSpPr>
          <p:nvPr>
            <p:ph type="subTitle" idx="3"/>
          </p:nvPr>
        </p:nvSpPr>
        <p:spPr>
          <a:xfrm>
            <a:off x="2825172" y="3186203"/>
            <a:ext cx="14637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2E707B"/>
              </a:buClr>
              <a:buSzPts val="1000"/>
              <a:buNone/>
              <a:defRPr sz="1000">
                <a:solidFill>
                  <a:srgbClr val="2E707B"/>
                </a:solidFill>
              </a:defRPr>
            </a:lvl1pPr>
            <a:lvl2pPr lvl="1" algn="ctr">
              <a:lnSpc>
                <a:spcPct val="100000"/>
              </a:lnSpc>
              <a:spcBef>
                <a:spcPts val="0"/>
              </a:spcBef>
              <a:spcAft>
                <a:spcPts val="0"/>
              </a:spcAft>
              <a:buClr>
                <a:srgbClr val="2E707B"/>
              </a:buClr>
              <a:buSzPts val="1000"/>
              <a:buNone/>
              <a:defRPr sz="1000">
                <a:solidFill>
                  <a:srgbClr val="2E707B"/>
                </a:solidFill>
              </a:defRPr>
            </a:lvl2pPr>
            <a:lvl3pPr lvl="2" algn="ctr">
              <a:lnSpc>
                <a:spcPct val="100000"/>
              </a:lnSpc>
              <a:spcBef>
                <a:spcPts val="0"/>
              </a:spcBef>
              <a:spcAft>
                <a:spcPts val="0"/>
              </a:spcAft>
              <a:buClr>
                <a:srgbClr val="2E707B"/>
              </a:buClr>
              <a:buSzPts val="1000"/>
              <a:buNone/>
              <a:defRPr sz="1000">
                <a:solidFill>
                  <a:srgbClr val="2E707B"/>
                </a:solidFill>
              </a:defRPr>
            </a:lvl3pPr>
            <a:lvl4pPr lvl="3" algn="ctr">
              <a:lnSpc>
                <a:spcPct val="100000"/>
              </a:lnSpc>
              <a:spcBef>
                <a:spcPts val="0"/>
              </a:spcBef>
              <a:spcAft>
                <a:spcPts val="0"/>
              </a:spcAft>
              <a:buClr>
                <a:srgbClr val="2E707B"/>
              </a:buClr>
              <a:buSzPts val="1000"/>
              <a:buNone/>
              <a:defRPr sz="1000">
                <a:solidFill>
                  <a:srgbClr val="2E707B"/>
                </a:solidFill>
              </a:defRPr>
            </a:lvl4pPr>
            <a:lvl5pPr lvl="4" algn="ctr">
              <a:lnSpc>
                <a:spcPct val="100000"/>
              </a:lnSpc>
              <a:spcBef>
                <a:spcPts val="0"/>
              </a:spcBef>
              <a:spcAft>
                <a:spcPts val="0"/>
              </a:spcAft>
              <a:buClr>
                <a:srgbClr val="2E707B"/>
              </a:buClr>
              <a:buSzPts val="1000"/>
              <a:buNone/>
              <a:defRPr sz="1000">
                <a:solidFill>
                  <a:srgbClr val="2E707B"/>
                </a:solidFill>
              </a:defRPr>
            </a:lvl5pPr>
            <a:lvl6pPr lvl="5" algn="ctr">
              <a:lnSpc>
                <a:spcPct val="100000"/>
              </a:lnSpc>
              <a:spcBef>
                <a:spcPts val="0"/>
              </a:spcBef>
              <a:spcAft>
                <a:spcPts val="0"/>
              </a:spcAft>
              <a:buClr>
                <a:srgbClr val="2E707B"/>
              </a:buClr>
              <a:buSzPts val="1000"/>
              <a:buNone/>
              <a:defRPr sz="1000">
                <a:solidFill>
                  <a:srgbClr val="2E707B"/>
                </a:solidFill>
              </a:defRPr>
            </a:lvl6pPr>
            <a:lvl7pPr lvl="6" algn="ctr">
              <a:lnSpc>
                <a:spcPct val="100000"/>
              </a:lnSpc>
              <a:spcBef>
                <a:spcPts val="0"/>
              </a:spcBef>
              <a:spcAft>
                <a:spcPts val="0"/>
              </a:spcAft>
              <a:buClr>
                <a:srgbClr val="2E707B"/>
              </a:buClr>
              <a:buSzPts val="1000"/>
              <a:buNone/>
              <a:defRPr sz="1000">
                <a:solidFill>
                  <a:srgbClr val="2E707B"/>
                </a:solidFill>
              </a:defRPr>
            </a:lvl7pPr>
            <a:lvl8pPr lvl="7" algn="ctr">
              <a:lnSpc>
                <a:spcPct val="100000"/>
              </a:lnSpc>
              <a:spcBef>
                <a:spcPts val="0"/>
              </a:spcBef>
              <a:spcAft>
                <a:spcPts val="0"/>
              </a:spcAft>
              <a:buClr>
                <a:srgbClr val="2E707B"/>
              </a:buClr>
              <a:buSzPts val="1000"/>
              <a:buNone/>
              <a:defRPr sz="1000">
                <a:solidFill>
                  <a:srgbClr val="2E707B"/>
                </a:solidFill>
              </a:defRPr>
            </a:lvl8pPr>
            <a:lvl9pPr lvl="8" algn="ctr">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159" name="Google Shape;159;p24"/>
          <p:cNvSpPr txBox="1">
            <a:spLocks noGrp="1"/>
          </p:cNvSpPr>
          <p:nvPr>
            <p:ph type="ctrTitle" idx="4"/>
          </p:nvPr>
        </p:nvSpPr>
        <p:spPr>
          <a:xfrm>
            <a:off x="4716181" y="2579828"/>
            <a:ext cx="1618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E707B"/>
              </a:buClr>
              <a:buSzPts val="1600"/>
              <a:buNone/>
              <a:defRPr sz="1600">
                <a:solidFill>
                  <a:srgbClr val="2E707B"/>
                </a:solidFill>
              </a:defRPr>
            </a:lvl1pPr>
            <a:lvl2pPr lvl="1" algn="ctr">
              <a:lnSpc>
                <a:spcPct val="100000"/>
              </a:lnSpc>
              <a:spcBef>
                <a:spcPts val="0"/>
              </a:spcBef>
              <a:spcAft>
                <a:spcPts val="0"/>
              </a:spcAft>
              <a:buClr>
                <a:srgbClr val="2E707B"/>
              </a:buClr>
              <a:buSzPts val="1600"/>
              <a:buNone/>
              <a:defRPr sz="1600">
                <a:solidFill>
                  <a:srgbClr val="2E707B"/>
                </a:solidFill>
              </a:defRPr>
            </a:lvl2pPr>
            <a:lvl3pPr lvl="2" algn="ctr">
              <a:lnSpc>
                <a:spcPct val="100000"/>
              </a:lnSpc>
              <a:spcBef>
                <a:spcPts val="0"/>
              </a:spcBef>
              <a:spcAft>
                <a:spcPts val="0"/>
              </a:spcAft>
              <a:buClr>
                <a:srgbClr val="2E707B"/>
              </a:buClr>
              <a:buSzPts val="1600"/>
              <a:buNone/>
              <a:defRPr sz="1600">
                <a:solidFill>
                  <a:srgbClr val="2E707B"/>
                </a:solidFill>
              </a:defRPr>
            </a:lvl3pPr>
            <a:lvl4pPr lvl="3" algn="ctr">
              <a:lnSpc>
                <a:spcPct val="100000"/>
              </a:lnSpc>
              <a:spcBef>
                <a:spcPts val="0"/>
              </a:spcBef>
              <a:spcAft>
                <a:spcPts val="0"/>
              </a:spcAft>
              <a:buClr>
                <a:srgbClr val="2E707B"/>
              </a:buClr>
              <a:buSzPts val="1600"/>
              <a:buNone/>
              <a:defRPr sz="1600">
                <a:solidFill>
                  <a:srgbClr val="2E707B"/>
                </a:solidFill>
              </a:defRPr>
            </a:lvl4pPr>
            <a:lvl5pPr lvl="4" algn="ctr">
              <a:lnSpc>
                <a:spcPct val="100000"/>
              </a:lnSpc>
              <a:spcBef>
                <a:spcPts val="0"/>
              </a:spcBef>
              <a:spcAft>
                <a:spcPts val="0"/>
              </a:spcAft>
              <a:buClr>
                <a:srgbClr val="2E707B"/>
              </a:buClr>
              <a:buSzPts val="1600"/>
              <a:buNone/>
              <a:defRPr sz="1600">
                <a:solidFill>
                  <a:srgbClr val="2E707B"/>
                </a:solidFill>
              </a:defRPr>
            </a:lvl5pPr>
            <a:lvl6pPr lvl="5" algn="ctr">
              <a:lnSpc>
                <a:spcPct val="100000"/>
              </a:lnSpc>
              <a:spcBef>
                <a:spcPts val="0"/>
              </a:spcBef>
              <a:spcAft>
                <a:spcPts val="0"/>
              </a:spcAft>
              <a:buClr>
                <a:srgbClr val="2E707B"/>
              </a:buClr>
              <a:buSzPts val="1600"/>
              <a:buNone/>
              <a:defRPr sz="1600">
                <a:solidFill>
                  <a:srgbClr val="2E707B"/>
                </a:solidFill>
              </a:defRPr>
            </a:lvl6pPr>
            <a:lvl7pPr lvl="6" algn="ctr">
              <a:lnSpc>
                <a:spcPct val="100000"/>
              </a:lnSpc>
              <a:spcBef>
                <a:spcPts val="0"/>
              </a:spcBef>
              <a:spcAft>
                <a:spcPts val="0"/>
              </a:spcAft>
              <a:buClr>
                <a:srgbClr val="2E707B"/>
              </a:buClr>
              <a:buSzPts val="1600"/>
              <a:buNone/>
              <a:defRPr sz="1600">
                <a:solidFill>
                  <a:srgbClr val="2E707B"/>
                </a:solidFill>
              </a:defRPr>
            </a:lvl7pPr>
            <a:lvl8pPr lvl="7" algn="ctr">
              <a:lnSpc>
                <a:spcPct val="100000"/>
              </a:lnSpc>
              <a:spcBef>
                <a:spcPts val="0"/>
              </a:spcBef>
              <a:spcAft>
                <a:spcPts val="0"/>
              </a:spcAft>
              <a:buClr>
                <a:srgbClr val="2E707B"/>
              </a:buClr>
              <a:buSzPts val="1600"/>
              <a:buNone/>
              <a:defRPr sz="1600">
                <a:solidFill>
                  <a:srgbClr val="2E707B"/>
                </a:solidFill>
              </a:defRPr>
            </a:lvl8pPr>
            <a:lvl9pPr lvl="8" algn="ctr">
              <a:lnSpc>
                <a:spcPct val="100000"/>
              </a:lnSpc>
              <a:spcBef>
                <a:spcPts val="0"/>
              </a:spcBef>
              <a:spcAft>
                <a:spcPts val="0"/>
              </a:spcAft>
              <a:buClr>
                <a:srgbClr val="2E707B"/>
              </a:buClr>
              <a:buSzPts val="1600"/>
              <a:buNone/>
              <a:defRPr sz="1600">
                <a:solidFill>
                  <a:srgbClr val="2E707B"/>
                </a:solidFill>
              </a:defRPr>
            </a:lvl9pPr>
          </a:lstStyle>
          <a:p>
            <a:endParaRPr/>
          </a:p>
        </p:txBody>
      </p:sp>
      <p:sp>
        <p:nvSpPr>
          <p:cNvPr id="160" name="Google Shape;160;p24"/>
          <p:cNvSpPr txBox="1">
            <a:spLocks noGrp="1"/>
          </p:cNvSpPr>
          <p:nvPr>
            <p:ph type="subTitle" idx="5"/>
          </p:nvPr>
        </p:nvSpPr>
        <p:spPr>
          <a:xfrm>
            <a:off x="4793793" y="3186203"/>
            <a:ext cx="14637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2E707B"/>
              </a:buClr>
              <a:buSzPts val="1000"/>
              <a:buNone/>
              <a:defRPr sz="1000">
                <a:solidFill>
                  <a:srgbClr val="2E707B"/>
                </a:solidFill>
              </a:defRPr>
            </a:lvl1pPr>
            <a:lvl2pPr lvl="1" algn="ctr">
              <a:lnSpc>
                <a:spcPct val="100000"/>
              </a:lnSpc>
              <a:spcBef>
                <a:spcPts val="0"/>
              </a:spcBef>
              <a:spcAft>
                <a:spcPts val="0"/>
              </a:spcAft>
              <a:buClr>
                <a:srgbClr val="2E707B"/>
              </a:buClr>
              <a:buSzPts val="1000"/>
              <a:buNone/>
              <a:defRPr sz="1000">
                <a:solidFill>
                  <a:srgbClr val="2E707B"/>
                </a:solidFill>
              </a:defRPr>
            </a:lvl2pPr>
            <a:lvl3pPr lvl="2" algn="ctr">
              <a:lnSpc>
                <a:spcPct val="100000"/>
              </a:lnSpc>
              <a:spcBef>
                <a:spcPts val="0"/>
              </a:spcBef>
              <a:spcAft>
                <a:spcPts val="0"/>
              </a:spcAft>
              <a:buClr>
                <a:srgbClr val="2E707B"/>
              </a:buClr>
              <a:buSzPts val="1000"/>
              <a:buNone/>
              <a:defRPr sz="1000">
                <a:solidFill>
                  <a:srgbClr val="2E707B"/>
                </a:solidFill>
              </a:defRPr>
            </a:lvl3pPr>
            <a:lvl4pPr lvl="3" algn="ctr">
              <a:lnSpc>
                <a:spcPct val="100000"/>
              </a:lnSpc>
              <a:spcBef>
                <a:spcPts val="0"/>
              </a:spcBef>
              <a:spcAft>
                <a:spcPts val="0"/>
              </a:spcAft>
              <a:buClr>
                <a:srgbClr val="2E707B"/>
              </a:buClr>
              <a:buSzPts val="1000"/>
              <a:buNone/>
              <a:defRPr sz="1000">
                <a:solidFill>
                  <a:srgbClr val="2E707B"/>
                </a:solidFill>
              </a:defRPr>
            </a:lvl4pPr>
            <a:lvl5pPr lvl="4" algn="ctr">
              <a:lnSpc>
                <a:spcPct val="100000"/>
              </a:lnSpc>
              <a:spcBef>
                <a:spcPts val="0"/>
              </a:spcBef>
              <a:spcAft>
                <a:spcPts val="0"/>
              </a:spcAft>
              <a:buClr>
                <a:srgbClr val="2E707B"/>
              </a:buClr>
              <a:buSzPts val="1000"/>
              <a:buNone/>
              <a:defRPr sz="1000">
                <a:solidFill>
                  <a:srgbClr val="2E707B"/>
                </a:solidFill>
              </a:defRPr>
            </a:lvl5pPr>
            <a:lvl6pPr lvl="5" algn="ctr">
              <a:lnSpc>
                <a:spcPct val="100000"/>
              </a:lnSpc>
              <a:spcBef>
                <a:spcPts val="0"/>
              </a:spcBef>
              <a:spcAft>
                <a:spcPts val="0"/>
              </a:spcAft>
              <a:buClr>
                <a:srgbClr val="2E707B"/>
              </a:buClr>
              <a:buSzPts val="1000"/>
              <a:buNone/>
              <a:defRPr sz="1000">
                <a:solidFill>
                  <a:srgbClr val="2E707B"/>
                </a:solidFill>
              </a:defRPr>
            </a:lvl6pPr>
            <a:lvl7pPr lvl="6" algn="ctr">
              <a:lnSpc>
                <a:spcPct val="100000"/>
              </a:lnSpc>
              <a:spcBef>
                <a:spcPts val="0"/>
              </a:spcBef>
              <a:spcAft>
                <a:spcPts val="0"/>
              </a:spcAft>
              <a:buClr>
                <a:srgbClr val="2E707B"/>
              </a:buClr>
              <a:buSzPts val="1000"/>
              <a:buNone/>
              <a:defRPr sz="1000">
                <a:solidFill>
                  <a:srgbClr val="2E707B"/>
                </a:solidFill>
              </a:defRPr>
            </a:lvl7pPr>
            <a:lvl8pPr lvl="7" algn="ctr">
              <a:lnSpc>
                <a:spcPct val="100000"/>
              </a:lnSpc>
              <a:spcBef>
                <a:spcPts val="0"/>
              </a:spcBef>
              <a:spcAft>
                <a:spcPts val="0"/>
              </a:spcAft>
              <a:buClr>
                <a:srgbClr val="2E707B"/>
              </a:buClr>
              <a:buSzPts val="1000"/>
              <a:buNone/>
              <a:defRPr sz="1000">
                <a:solidFill>
                  <a:srgbClr val="2E707B"/>
                </a:solidFill>
              </a:defRPr>
            </a:lvl8pPr>
            <a:lvl9pPr lvl="8" algn="ctr">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161" name="Google Shape;161;p24"/>
          <p:cNvSpPr txBox="1">
            <a:spLocks noGrp="1"/>
          </p:cNvSpPr>
          <p:nvPr>
            <p:ph type="ctrTitle" idx="6"/>
          </p:nvPr>
        </p:nvSpPr>
        <p:spPr>
          <a:xfrm flipH="1">
            <a:off x="6161191" y="884619"/>
            <a:ext cx="2149800" cy="2052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FFFF"/>
              </a:buClr>
              <a:buSzPts val="2400"/>
              <a:buNone/>
              <a:defRPr sz="2400">
                <a:solidFill>
                  <a:srgbClr val="FFFFFF"/>
                </a:solidFill>
              </a:defRPr>
            </a:lvl1pPr>
            <a:lvl2pPr lvl="1" algn="r">
              <a:lnSpc>
                <a:spcPct val="100000"/>
              </a:lnSpc>
              <a:spcBef>
                <a:spcPts val="0"/>
              </a:spcBef>
              <a:spcAft>
                <a:spcPts val="0"/>
              </a:spcAft>
              <a:buClr>
                <a:srgbClr val="FFFFFF"/>
              </a:buClr>
              <a:buSzPts val="5200"/>
              <a:buNone/>
              <a:defRPr sz="5200">
                <a:solidFill>
                  <a:srgbClr val="FFFFFF"/>
                </a:solidFill>
              </a:defRPr>
            </a:lvl2pPr>
            <a:lvl3pPr lvl="2" algn="r">
              <a:lnSpc>
                <a:spcPct val="100000"/>
              </a:lnSpc>
              <a:spcBef>
                <a:spcPts val="0"/>
              </a:spcBef>
              <a:spcAft>
                <a:spcPts val="0"/>
              </a:spcAft>
              <a:buClr>
                <a:srgbClr val="FFFFFF"/>
              </a:buClr>
              <a:buSzPts val="5200"/>
              <a:buNone/>
              <a:defRPr sz="5200">
                <a:solidFill>
                  <a:srgbClr val="FFFFFF"/>
                </a:solidFill>
              </a:defRPr>
            </a:lvl3pPr>
            <a:lvl4pPr lvl="3" algn="r">
              <a:lnSpc>
                <a:spcPct val="100000"/>
              </a:lnSpc>
              <a:spcBef>
                <a:spcPts val="0"/>
              </a:spcBef>
              <a:spcAft>
                <a:spcPts val="0"/>
              </a:spcAft>
              <a:buClr>
                <a:srgbClr val="FFFFFF"/>
              </a:buClr>
              <a:buSzPts val="5200"/>
              <a:buNone/>
              <a:defRPr sz="5200">
                <a:solidFill>
                  <a:srgbClr val="FFFFFF"/>
                </a:solidFill>
              </a:defRPr>
            </a:lvl4pPr>
            <a:lvl5pPr lvl="4" algn="r">
              <a:lnSpc>
                <a:spcPct val="100000"/>
              </a:lnSpc>
              <a:spcBef>
                <a:spcPts val="0"/>
              </a:spcBef>
              <a:spcAft>
                <a:spcPts val="0"/>
              </a:spcAft>
              <a:buClr>
                <a:srgbClr val="FFFFFF"/>
              </a:buClr>
              <a:buSzPts val="5200"/>
              <a:buNone/>
              <a:defRPr sz="5200">
                <a:solidFill>
                  <a:srgbClr val="FFFFFF"/>
                </a:solidFill>
              </a:defRPr>
            </a:lvl5pPr>
            <a:lvl6pPr lvl="5" algn="r">
              <a:lnSpc>
                <a:spcPct val="100000"/>
              </a:lnSpc>
              <a:spcBef>
                <a:spcPts val="0"/>
              </a:spcBef>
              <a:spcAft>
                <a:spcPts val="0"/>
              </a:spcAft>
              <a:buClr>
                <a:srgbClr val="FFFFFF"/>
              </a:buClr>
              <a:buSzPts val="5200"/>
              <a:buNone/>
              <a:defRPr sz="5200">
                <a:solidFill>
                  <a:srgbClr val="FFFFFF"/>
                </a:solidFill>
              </a:defRPr>
            </a:lvl6pPr>
            <a:lvl7pPr lvl="6" algn="r">
              <a:lnSpc>
                <a:spcPct val="100000"/>
              </a:lnSpc>
              <a:spcBef>
                <a:spcPts val="0"/>
              </a:spcBef>
              <a:spcAft>
                <a:spcPts val="0"/>
              </a:spcAft>
              <a:buClr>
                <a:srgbClr val="FFFFFF"/>
              </a:buClr>
              <a:buSzPts val="5200"/>
              <a:buNone/>
              <a:defRPr sz="5200">
                <a:solidFill>
                  <a:srgbClr val="FFFFFF"/>
                </a:solidFill>
              </a:defRPr>
            </a:lvl7pPr>
            <a:lvl8pPr lvl="7" algn="r">
              <a:lnSpc>
                <a:spcPct val="100000"/>
              </a:lnSpc>
              <a:spcBef>
                <a:spcPts val="0"/>
              </a:spcBef>
              <a:spcAft>
                <a:spcPts val="0"/>
              </a:spcAft>
              <a:buClr>
                <a:srgbClr val="FFFFFF"/>
              </a:buClr>
              <a:buSzPts val="5200"/>
              <a:buNone/>
              <a:defRPr sz="5200">
                <a:solidFill>
                  <a:srgbClr val="FFFFFF"/>
                </a:solidFill>
              </a:defRPr>
            </a:lvl8pPr>
            <a:lvl9pPr lvl="8" algn="r">
              <a:lnSpc>
                <a:spcPct val="100000"/>
              </a:lnSpc>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SUBTITLE  3">
  <p:cSld name="CUSTOM_12">
    <p:spTree>
      <p:nvGrpSpPr>
        <p:cNvPr id="1" name="Shape 162"/>
        <p:cNvGrpSpPr/>
        <p:nvPr/>
      </p:nvGrpSpPr>
      <p:grpSpPr>
        <a:xfrm>
          <a:off x="0" y="0"/>
          <a:ext cx="0" cy="0"/>
          <a:chOff x="0" y="0"/>
          <a:chExt cx="0" cy="0"/>
        </a:xfrm>
      </p:grpSpPr>
      <p:sp>
        <p:nvSpPr>
          <p:cNvPr id="163" name="Google Shape;163;p25"/>
          <p:cNvSpPr/>
          <p:nvPr/>
        </p:nvSpPr>
        <p:spPr>
          <a:xfrm rot="10800000">
            <a:off x="-34" y="18"/>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5"/>
          <p:cNvSpPr/>
          <p:nvPr/>
        </p:nvSpPr>
        <p:spPr>
          <a:xfrm rot="10800000">
            <a:off x="3751869" y="567676"/>
            <a:ext cx="4809856" cy="4575824"/>
          </a:xfrm>
          <a:custGeom>
            <a:avLst/>
            <a:gdLst/>
            <a:ahLst/>
            <a:cxnLst/>
            <a:rect l="l" t="t" r="r" b="b"/>
            <a:pathLst>
              <a:path w="38708" h="35539" extrusionOk="0">
                <a:moveTo>
                  <a:pt x="1" y="0"/>
                </a:moveTo>
                <a:lnTo>
                  <a:pt x="1" y="35539"/>
                </a:lnTo>
                <a:lnTo>
                  <a:pt x="11847" y="35539"/>
                </a:lnTo>
                <a:lnTo>
                  <a:pt x="38708" y="8678"/>
                </a:lnTo>
                <a:lnTo>
                  <a:pt x="29850" y="0"/>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5"/>
          <p:cNvSpPr/>
          <p:nvPr/>
        </p:nvSpPr>
        <p:spPr>
          <a:xfrm rot="10800000">
            <a:off x="7644517" y="3590825"/>
            <a:ext cx="1513960" cy="1552671"/>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5"/>
          <p:cNvSpPr txBox="1">
            <a:spLocks noGrp="1"/>
          </p:cNvSpPr>
          <p:nvPr>
            <p:ph type="ctrTitle"/>
          </p:nvPr>
        </p:nvSpPr>
        <p:spPr>
          <a:xfrm>
            <a:off x="6432305" y="1049675"/>
            <a:ext cx="2132400" cy="2052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2D2D30"/>
              </a:buClr>
              <a:buSzPts val="2400"/>
              <a:buNone/>
              <a:defRPr sz="2400">
                <a:solidFill>
                  <a:srgbClr val="2D2D30"/>
                </a:solidFill>
              </a:defRPr>
            </a:lvl1pPr>
            <a:lvl2pPr lvl="1" algn="r">
              <a:lnSpc>
                <a:spcPct val="100000"/>
              </a:lnSpc>
              <a:spcBef>
                <a:spcPts val="0"/>
              </a:spcBef>
              <a:spcAft>
                <a:spcPts val="0"/>
              </a:spcAft>
              <a:buClr>
                <a:srgbClr val="2D2D30"/>
              </a:buClr>
              <a:buSzPts val="5200"/>
              <a:buNone/>
              <a:defRPr sz="5200">
                <a:solidFill>
                  <a:srgbClr val="2D2D30"/>
                </a:solidFill>
              </a:defRPr>
            </a:lvl2pPr>
            <a:lvl3pPr lvl="2" algn="r">
              <a:lnSpc>
                <a:spcPct val="100000"/>
              </a:lnSpc>
              <a:spcBef>
                <a:spcPts val="0"/>
              </a:spcBef>
              <a:spcAft>
                <a:spcPts val="0"/>
              </a:spcAft>
              <a:buClr>
                <a:srgbClr val="2D2D30"/>
              </a:buClr>
              <a:buSzPts val="5200"/>
              <a:buNone/>
              <a:defRPr sz="5200">
                <a:solidFill>
                  <a:srgbClr val="2D2D30"/>
                </a:solidFill>
              </a:defRPr>
            </a:lvl3pPr>
            <a:lvl4pPr lvl="3" algn="r">
              <a:lnSpc>
                <a:spcPct val="100000"/>
              </a:lnSpc>
              <a:spcBef>
                <a:spcPts val="0"/>
              </a:spcBef>
              <a:spcAft>
                <a:spcPts val="0"/>
              </a:spcAft>
              <a:buClr>
                <a:srgbClr val="2D2D30"/>
              </a:buClr>
              <a:buSzPts val="5200"/>
              <a:buNone/>
              <a:defRPr sz="5200">
                <a:solidFill>
                  <a:srgbClr val="2D2D30"/>
                </a:solidFill>
              </a:defRPr>
            </a:lvl4pPr>
            <a:lvl5pPr lvl="4" algn="r">
              <a:lnSpc>
                <a:spcPct val="100000"/>
              </a:lnSpc>
              <a:spcBef>
                <a:spcPts val="0"/>
              </a:spcBef>
              <a:spcAft>
                <a:spcPts val="0"/>
              </a:spcAft>
              <a:buClr>
                <a:srgbClr val="2D2D30"/>
              </a:buClr>
              <a:buSzPts val="5200"/>
              <a:buNone/>
              <a:defRPr sz="5200">
                <a:solidFill>
                  <a:srgbClr val="2D2D30"/>
                </a:solidFill>
              </a:defRPr>
            </a:lvl5pPr>
            <a:lvl6pPr lvl="5" algn="r">
              <a:lnSpc>
                <a:spcPct val="100000"/>
              </a:lnSpc>
              <a:spcBef>
                <a:spcPts val="0"/>
              </a:spcBef>
              <a:spcAft>
                <a:spcPts val="0"/>
              </a:spcAft>
              <a:buClr>
                <a:srgbClr val="2D2D30"/>
              </a:buClr>
              <a:buSzPts val="5200"/>
              <a:buNone/>
              <a:defRPr sz="5200">
                <a:solidFill>
                  <a:srgbClr val="2D2D30"/>
                </a:solidFill>
              </a:defRPr>
            </a:lvl6pPr>
            <a:lvl7pPr lvl="6" algn="r">
              <a:lnSpc>
                <a:spcPct val="100000"/>
              </a:lnSpc>
              <a:spcBef>
                <a:spcPts val="0"/>
              </a:spcBef>
              <a:spcAft>
                <a:spcPts val="0"/>
              </a:spcAft>
              <a:buClr>
                <a:srgbClr val="2D2D30"/>
              </a:buClr>
              <a:buSzPts val="5200"/>
              <a:buNone/>
              <a:defRPr sz="5200">
                <a:solidFill>
                  <a:srgbClr val="2D2D30"/>
                </a:solidFill>
              </a:defRPr>
            </a:lvl7pPr>
            <a:lvl8pPr lvl="7" algn="r">
              <a:lnSpc>
                <a:spcPct val="100000"/>
              </a:lnSpc>
              <a:spcBef>
                <a:spcPts val="0"/>
              </a:spcBef>
              <a:spcAft>
                <a:spcPts val="0"/>
              </a:spcAft>
              <a:buClr>
                <a:srgbClr val="2D2D30"/>
              </a:buClr>
              <a:buSzPts val="5200"/>
              <a:buNone/>
              <a:defRPr sz="5200">
                <a:solidFill>
                  <a:srgbClr val="2D2D30"/>
                </a:solidFill>
              </a:defRPr>
            </a:lvl8pPr>
            <a:lvl9pPr lvl="8" algn="r">
              <a:lnSpc>
                <a:spcPct val="100000"/>
              </a:lnSpc>
              <a:spcBef>
                <a:spcPts val="0"/>
              </a:spcBef>
              <a:spcAft>
                <a:spcPts val="0"/>
              </a:spcAft>
              <a:buClr>
                <a:srgbClr val="2D2D30"/>
              </a:buClr>
              <a:buSzPts val="5200"/>
              <a:buNone/>
              <a:defRPr sz="5200">
                <a:solidFill>
                  <a:srgbClr val="2D2D30"/>
                </a:solidFill>
              </a:defRPr>
            </a:lvl9pPr>
          </a:lstStyle>
          <a:p>
            <a:endParaRPr/>
          </a:p>
        </p:txBody>
      </p:sp>
      <p:sp>
        <p:nvSpPr>
          <p:cNvPr id="167" name="Google Shape;167;p25"/>
          <p:cNvSpPr txBox="1">
            <a:spLocks noGrp="1"/>
          </p:cNvSpPr>
          <p:nvPr>
            <p:ph type="subTitle" idx="1"/>
          </p:nvPr>
        </p:nvSpPr>
        <p:spPr>
          <a:xfrm>
            <a:off x="6766980" y="3102275"/>
            <a:ext cx="1797600" cy="792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2D2D30"/>
              </a:buClr>
              <a:buSzPts val="1200"/>
              <a:buNone/>
              <a:defRPr sz="1200">
                <a:solidFill>
                  <a:srgbClr val="2D2D30"/>
                </a:solidFill>
              </a:defRPr>
            </a:lvl1pPr>
            <a:lvl2pPr lvl="1" algn="r">
              <a:lnSpc>
                <a:spcPct val="100000"/>
              </a:lnSpc>
              <a:spcBef>
                <a:spcPts val="0"/>
              </a:spcBef>
              <a:spcAft>
                <a:spcPts val="0"/>
              </a:spcAft>
              <a:buClr>
                <a:srgbClr val="2D2D30"/>
              </a:buClr>
              <a:buSzPts val="2800"/>
              <a:buNone/>
              <a:defRPr sz="2800">
                <a:solidFill>
                  <a:srgbClr val="2D2D30"/>
                </a:solidFill>
              </a:defRPr>
            </a:lvl2pPr>
            <a:lvl3pPr lvl="2" algn="r">
              <a:lnSpc>
                <a:spcPct val="100000"/>
              </a:lnSpc>
              <a:spcBef>
                <a:spcPts val="0"/>
              </a:spcBef>
              <a:spcAft>
                <a:spcPts val="0"/>
              </a:spcAft>
              <a:buClr>
                <a:srgbClr val="2D2D30"/>
              </a:buClr>
              <a:buSzPts val="2800"/>
              <a:buNone/>
              <a:defRPr sz="2800">
                <a:solidFill>
                  <a:srgbClr val="2D2D30"/>
                </a:solidFill>
              </a:defRPr>
            </a:lvl3pPr>
            <a:lvl4pPr lvl="3" algn="r">
              <a:lnSpc>
                <a:spcPct val="100000"/>
              </a:lnSpc>
              <a:spcBef>
                <a:spcPts val="0"/>
              </a:spcBef>
              <a:spcAft>
                <a:spcPts val="0"/>
              </a:spcAft>
              <a:buClr>
                <a:srgbClr val="2D2D30"/>
              </a:buClr>
              <a:buSzPts val="2800"/>
              <a:buNone/>
              <a:defRPr sz="2800">
                <a:solidFill>
                  <a:srgbClr val="2D2D30"/>
                </a:solidFill>
              </a:defRPr>
            </a:lvl4pPr>
            <a:lvl5pPr lvl="4" algn="r">
              <a:lnSpc>
                <a:spcPct val="100000"/>
              </a:lnSpc>
              <a:spcBef>
                <a:spcPts val="0"/>
              </a:spcBef>
              <a:spcAft>
                <a:spcPts val="0"/>
              </a:spcAft>
              <a:buClr>
                <a:srgbClr val="2D2D30"/>
              </a:buClr>
              <a:buSzPts val="2800"/>
              <a:buNone/>
              <a:defRPr sz="2800">
                <a:solidFill>
                  <a:srgbClr val="2D2D30"/>
                </a:solidFill>
              </a:defRPr>
            </a:lvl5pPr>
            <a:lvl6pPr lvl="5" algn="r">
              <a:lnSpc>
                <a:spcPct val="100000"/>
              </a:lnSpc>
              <a:spcBef>
                <a:spcPts val="0"/>
              </a:spcBef>
              <a:spcAft>
                <a:spcPts val="0"/>
              </a:spcAft>
              <a:buClr>
                <a:srgbClr val="2D2D30"/>
              </a:buClr>
              <a:buSzPts val="2800"/>
              <a:buNone/>
              <a:defRPr sz="2800">
                <a:solidFill>
                  <a:srgbClr val="2D2D30"/>
                </a:solidFill>
              </a:defRPr>
            </a:lvl6pPr>
            <a:lvl7pPr lvl="6" algn="r">
              <a:lnSpc>
                <a:spcPct val="100000"/>
              </a:lnSpc>
              <a:spcBef>
                <a:spcPts val="0"/>
              </a:spcBef>
              <a:spcAft>
                <a:spcPts val="0"/>
              </a:spcAft>
              <a:buClr>
                <a:srgbClr val="2D2D30"/>
              </a:buClr>
              <a:buSzPts val="2800"/>
              <a:buNone/>
              <a:defRPr sz="2800">
                <a:solidFill>
                  <a:srgbClr val="2D2D30"/>
                </a:solidFill>
              </a:defRPr>
            </a:lvl7pPr>
            <a:lvl8pPr lvl="7" algn="r">
              <a:lnSpc>
                <a:spcPct val="100000"/>
              </a:lnSpc>
              <a:spcBef>
                <a:spcPts val="0"/>
              </a:spcBef>
              <a:spcAft>
                <a:spcPts val="0"/>
              </a:spcAft>
              <a:buClr>
                <a:srgbClr val="2D2D30"/>
              </a:buClr>
              <a:buSzPts val="2800"/>
              <a:buNone/>
              <a:defRPr sz="2800">
                <a:solidFill>
                  <a:srgbClr val="2D2D30"/>
                </a:solidFill>
              </a:defRPr>
            </a:lvl8pPr>
            <a:lvl9pPr lvl="8" algn="r">
              <a:lnSpc>
                <a:spcPct val="100000"/>
              </a:lnSpc>
              <a:spcBef>
                <a:spcPts val="0"/>
              </a:spcBef>
              <a:spcAft>
                <a:spcPts val="0"/>
              </a:spcAft>
              <a:buClr>
                <a:srgbClr val="2D2D30"/>
              </a:buClr>
              <a:buSzPts val="2800"/>
              <a:buNone/>
              <a:defRPr sz="2800">
                <a:solidFill>
                  <a:srgbClr val="2D2D30"/>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p:cSld name="CUSTOM_8">
    <p:spTree>
      <p:nvGrpSpPr>
        <p:cNvPr id="1" name="Shape 16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TITLE + SUBTITLE">
  <p:cSld name="CUSTOM_2">
    <p:spTree>
      <p:nvGrpSpPr>
        <p:cNvPr id="1" name="Shape 169"/>
        <p:cNvGrpSpPr/>
        <p:nvPr/>
      </p:nvGrpSpPr>
      <p:grpSpPr>
        <a:xfrm>
          <a:off x="0" y="0"/>
          <a:ext cx="0" cy="0"/>
          <a:chOff x="0" y="0"/>
          <a:chExt cx="0" cy="0"/>
        </a:xfrm>
      </p:grpSpPr>
      <p:sp>
        <p:nvSpPr>
          <p:cNvPr id="170" name="Google Shape;170;p27"/>
          <p:cNvSpPr/>
          <p:nvPr/>
        </p:nvSpPr>
        <p:spPr>
          <a:xfrm>
            <a:off x="0" y="0"/>
            <a:ext cx="9143925" cy="5143536"/>
          </a:xfrm>
          <a:custGeom>
            <a:avLst/>
            <a:gdLst/>
            <a:ahLst/>
            <a:cxnLst/>
            <a:rect l="l" t="t" r="r" b="b"/>
            <a:pathLst>
              <a:path w="65569" h="35719" extrusionOk="0">
                <a:moveTo>
                  <a:pt x="1" y="0"/>
                </a:moveTo>
                <a:lnTo>
                  <a:pt x="1" y="35719"/>
                </a:lnTo>
                <a:lnTo>
                  <a:pt x="65569" y="35719"/>
                </a:lnTo>
                <a:lnTo>
                  <a:pt x="65569"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7"/>
          <p:cNvSpPr/>
          <p:nvPr/>
        </p:nvSpPr>
        <p:spPr>
          <a:xfrm>
            <a:off x="1506399" y="0"/>
            <a:ext cx="7637532" cy="5143536"/>
          </a:xfrm>
          <a:custGeom>
            <a:avLst/>
            <a:gdLst/>
            <a:ahLst/>
            <a:cxnLst/>
            <a:rect l="l" t="t" r="r" b="b"/>
            <a:pathLst>
              <a:path w="54767" h="35719" extrusionOk="0">
                <a:moveTo>
                  <a:pt x="35719" y="0"/>
                </a:moveTo>
                <a:lnTo>
                  <a:pt x="1" y="35719"/>
                </a:lnTo>
                <a:lnTo>
                  <a:pt x="18904" y="35719"/>
                </a:lnTo>
                <a:lnTo>
                  <a:pt x="54767"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7"/>
          <p:cNvSpPr/>
          <p:nvPr/>
        </p:nvSpPr>
        <p:spPr>
          <a:xfrm>
            <a:off x="5126803" y="2571667"/>
            <a:ext cx="4017141" cy="2571840"/>
          </a:xfrm>
          <a:custGeom>
            <a:avLst/>
            <a:gdLst/>
            <a:ahLst/>
            <a:cxnLst/>
            <a:rect l="l" t="t" r="r" b="b"/>
            <a:pathLst>
              <a:path w="28806" h="17860" extrusionOk="0">
                <a:moveTo>
                  <a:pt x="10803" y="1"/>
                </a:moveTo>
                <a:lnTo>
                  <a:pt x="1" y="10803"/>
                </a:lnTo>
                <a:lnTo>
                  <a:pt x="7202" y="17860"/>
                </a:lnTo>
                <a:lnTo>
                  <a:pt x="28806" y="17860"/>
                </a:lnTo>
                <a:lnTo>
                  <a:pt x="10803" y="1"/>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7"/>
          <p:cNvSpPr/>
          <p:nvPr/>
        </p:nvSpPr>
        <p:spPr>
          <a:xfrm>
            <a:off x="6633202" y="0"/>
            <a:ext cx="2510748" cy="5143536"/>
          </a:xfrm>
          <a:custGeom>
            <a:avLst/>
            <a:gdLst/>
            <a:ahLst/>
            <a:cxnLst/>
            <a:rect l="l" t="t" r="r" b="b"/>
            <a:pathLst>
              <a:path w="18004" h="35719" extrusionOk="0">
                <a:moveTo>
                  <a:pt x="18004" y="0"/>
                </a:moveTo>
                <a:lnTo>
                  <a:pt x="1" y="17860"/>
                </a:lnTo>
                <a:lnTo>
                  <a:pt x="18004" y="35719"/>
                </a:lnTo>
                <a:lnTo>
                  <a:pt x="18004"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7"/>
          <p:cNvSpPr txBox="1">
            <a:spLocks noGrp="1"/>
          </p:cNvSpPr>
          <p:nvPr>
            <p:ph type="ctrTitle"/>
          </p:nvPr>
        </p:nvSpPr>
        <p:spPr>
          <a:xfrm>
            <a:off x="1400100" y="2031700"/>
            <a:ext cx="6365400" cy="1120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7200"/>
              <a:buNone/>
              <a:defRPr sz="72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a:endParaRPr/>
          </a:p>
        </p:txBody>
      </p:sp>
      <p:sp>
        <p:nvSpPr>
          <p:cNvPr id="175" name="Google Shape;175;p27"/>
          <p:cNvSpPr txBox="1">
            <a:spLocks noGrp="1"/>
          </p:cNvSpPr>
          <p:nvPr>
            <p:ph type="subTitle" idx="1"/>
          </p:nvPr>
        </p:nvSpPr>
        <p:spPr>
          <a:xfrm>
            <a:off x="1473775" y="3023275"/>
            <a:ext cx="6218100" cy="294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400"/>
              <a:buNone/>
              <a:defRPr>
                <a:solidFill>
                  <a:srgbClr val="FFFFFF"/>
                </a:solidFill>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DESIGN 1 2">
  <p:cSld name="CUSTOM_3_2">
    <p:spTree>
      <p:nvGrpSpPr>
        <p:cNvPr id="1" name="Shape 176"/>
        <p:cNvGrpSpPr/>
        <p:nvPr/>
      </p:nvGrpSpPr>
      <p:grpSpPr>
        <a:xfrm>
          <a:off x="0" y="0"/>
          <a:ext cx="0" cy="0"/>
          <a:chOff x="0" y="0"/>
          <a:chExt cx="0" cy="0"/>
        </a:xfrm>
      </p:grpSpPr>
      <p:sp>
        <p:nvSpPr>
          <p:cNvPr id="177" name="Google Shape;177;p28"/>
          <p:cNvSpPr/>
          <p:nvPr/>
        </p:nvSpPr>
        <p:spPr>
          <a:xfrm rot="3081663">
            <a:off x="2166847" y="407174"/>
            <a:ext cx="2573306" cy="3359860"/>
          </a:xfrm>
          <a:prstGeom prst="triangle">
            <a:avLst>
              <a:gd name="adj" fmla="val 0"/>
            </a:avLst>
          </a:pr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8"/>
          <p:cNvSpPr/>
          <p:nvPr/>
        </p:nvSpPr>
        <p:spPr>
          <a:xfrm>
            <a:off x="0" y="-125"/>
            <a:ext cx="4098600" cy="5144100"/>
          </a:xfrm>
          <a:prstGeom prst="triangle">
            <a:avLst>
              <a:gd name="adj" fmla="val 0"/>
            </a:avLst>
          </a:pr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8"/>
          <p:cNvSpPr/>
          <p:nvPr/>
        </p:nvSpPr>
        <p:spPr>
          <a:xfrm>
            <a:off x="0" y="3063775"/>
            <a:ext cx="1657500" cy="2080200"/>
          </a:xfrm>
          <a:prstGeom prst="triangle">
            <a:avLst>
              <a:gd name="adj" fmla="val 0"/>
            </a:avLst>
          </a:pr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8"/>
          <p:cNvSpPr/>
          <p:nvPr/>
        </p:nvSpPr>
        <p:spPr>
          <a:xfrm rot="10800000" flipH="1">
            <a:off x="0" y="-125"/>
            <a:ext cx="4098600" cy="5144100"/>
          </a:xfrm>
          <a:prstGeom prst="triangle">
            <a:avLst>
              <a:gd name="adj" fmla="val 0"/>
            </a:avLst>
          </a:pr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8"/>
          <p:cNvSpPr/>
          <p:nvPr/>
        </p:nvSpPr>
        <p:spPr>
          <a:xfrm rot="10800000" flipH="1">
            <a:off x="0" y="0"/>
            <a:ext cx="1657500" cy="2080200"/>
          </a:xfrm>
          <a:prstGeom prst="triangle">
            <a:avLst>
              <a:gd name="adj" fmla="val 0"/>
            </a:avLst>
          </a:pr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8"/>
          <p:cNvSpPr txBox="1">
            <a:spLocks noGrp="1"/>
          </p:cNvSpPr>
          <p:nvPr>
            <p:ph type="ctrTitle"/>
          </p:nvPr>
        </p:nvSpPr>
        <p:spPr>
          <a:xfrm>
            <a:off x="555220" y="1545625"/>
            <a:ext cx="1935000" cy="205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2D2D30"/>
              </a:buClr>
              <a:buSzPts val="2400"/>
              <a:buNone/>
              <a:defRPr sz="2400">
                <a:solidFill>
                  <a:srgbClr val="2D2D30"/>
                </a:solidFill>
              </a:defRPr>
            </a:lvl1pPr>
            <a:lvl2pPr lvl="1" algn="l">
              <a:lnSpc>
                <a:spcPct val="100000"/>
              </a:lnSpc>
              <a:spcBef>
                <a:spcPts val="0"/>
              </a:spcBef>
              <a:spcAft>
                <a:spcPts val="0"/>
              </a:spcAft>
              <a:buClr>
                <a:srgbClr val="2D2D30"/>
              </a:buClr>
              <a:buSzPts val="5200"/>
              <a:buNone/>
              <a:defRPr sz="5200">
                <a:solidFill>
                  <a:srgbClr val="2D2D30"/>
                </a:solidFill>
              </a:defRPr>
            </a:lvl2pPr>
            <a:lvl3pPr lvl="2" algn="l">
              <a:lnSpc>
                <a:spcPct val="100000"/>
              </a:lnSpc>
              <a:spcBef>
                <a:spcPts val="0"/>
              </a:spcBef>
              <a:spcAft>
                <a:spcPts val="0"/>
              </a:spcAft>
              <a:buClr>
                <a:srgbClr val="2D2D30"/>
              </a:buClr>
              <a:buSzPts val="5200"/>
              <a:buNone/>
              <a:defRPr sz="5200">
                <a:solidFill>
                  <a:srgbClr val="2D2D30"/>
                </a:solidFill>
              </a:defRPr>
            </a:lvl3pPr>
            <a:lvl4pPr lvl="3" algn="l">
              <a:lnSpc>
                <a:spcPct val="100000"/>
              </a:lnSpc>
              <a:spcBef>
                <a:spcPts val="0"/>
              </a:spcBef>
              <a:spcAft>
                <a:spcPts val="0"/>
              </a:spcAft>
              <a:buClr>
                <a:srgbClr val="2D2D30"/>
              </a:buClr>
              <a:buSzPts val="5200"/>
              <a:buNone/>
              <a:defRPr sz="5200">
                <a:solidFill>
                  <a:srgbClr val="2D2D30"/>
                </a:solidFill>
              </a:defRPr>
            </a:lvl4pPr>
            <a:lvl5pPr lvl="4" algn="l">
              <a:lnSpc>
                <a:spcPct val="100000"/>
              </a:lnSpc>
              <a:spcBef>
                <a:spcPts val="0"/>
              </a:spcBef>
              <a:spcAft>
                <a:spcPts val="0"/>
              </a:spcAft>
              <a:buClr>
                <a:srgbClr val="2D2D30"/>
              </a:buClr>
              <a:buSzPts val="5200"/>
              <a:buNone/>
              <a:defRPr sz="5200">
                <a:solidFill>
                  <a:srgbClr val="2D2D30"/>
                </a:solidFill>
              </a:defRPr>
            </a:lvl5pPr>
            <a:lvl6pPr lvl="5" algn="l">
              <a:lnSpc>
                <a:spcPct val="100000"/>
              </a:lnSpc>
              <a:spcBef>
                <a:spcPts val="0"/>
              </a:spcBef>
              <a:spcAft>
                <a:spcPts val="0"/>
              </a:spcAft>
              <a:buClr>
                <a:srgbClr val="2D2D30"/>
              </a:buClr>
              <a:buSzPts val="5200"/>
              <a:buNone/>
              <a:defRPr sz="5200">
                <a:solidFill>
                  <a:srgbClr val="2D2D30"/>
                </a:solidFill>
              </a:defRPr>
            </a:lvl6pPr>
            <a:lvl7pPr lvl="6" algn="l">
              <a:lnSpc>
                <a:spcPct val="100000"/>
              </a:lnSpc>
              <a:spcBef>
                <a:spcPts val="0"/>
              </a:spcBef>
              <a:spcAft>
                <a:spcPts val="0"/>
              </a:spcAft>
              <a:buClr>
                <a:srgbClr val="2D2D30"/>
              </a:buClr>
              <a:buSzPts val="5200"/>
              <a:buNone/>
              <a:defRPr sz="5200">
                <a:solidFill>
                  <a:srgbClr val="2D2D30"/>
                </a:solidFill>
              </a:defRPr>
            </a:lvl7pPr>
            <a:lvl8pPr lvl="7" algn="l">
              <a:lnSpc>
                <a:spcPct val="100000"/>
              </a:lnSpc>
              <a:spcBef>
                <a:spcPts val="0"/>
              </a:spcBef>
              <a:spcAft>
                <a:spcPts val="0"/>
              </a:spcAft>
              <a:buClr>
                <a:srgbClr val="2D2D30"/>
              </a:buClr>
              <a:buSzPts val="5200"/>
              <a:buNone/>
              <a:defRPr sz="5200">
                <a:solidFill>
                  <a:srgbClr val="2D2D30"/>
                </a:solidFill>
              </a:defRPr>
            </a:lvl8pPr>
            <a:lvl9pPr lvl="8" algn="l">
              <a:lnSpc>
                <a:spcPct val="100000"/>
              </a:lnSpc>
              <a:spcBef>
                <a:spcPts val="0"/>
              </a:spcBef>
              <a:spcAft>
                <a:spcPts val="0"/>
              </a:spcAft>
              <a:buClr>
                <a:srgbClr val="2D2D30"/>
              </a:buClr>
              <a:buSzPts val="5200"/>
              <a:buNone/>
              <a:defRPr sz="5200">
                <a:solidFill>
                  <a:srgbClr val="2D2D30"/>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 SUBTITLE">
  <p:cSld name="CUSTOM_4">
    <p:spTree>
      <p:nvGrpSpPr>
        <p:cNvPr id="1" name="Shape 183"/>
        <p:cNvGrpSpPr/>
        <p:nvPr/>
      </p:nvGrpSpPr>
      <p:grpSpPr>
        <a:xfrm>
          <a:off x="0" y="0"/>
          <a:ext cx="0" cy="0"/>
          <a:chOff x="0" y="0"/>
          <a:chExt cx="0" cy="0"/>
        </a:xfrm>
      </p:grpSpPr>
      <p:sp>
        <p:nvSpPr>
          <p:cNvPr id="184" name="Google Shape;184;p29"/>
          <p:cNvSpPr/>
          <p:nvPr/>
        </p:nvSpPr>
        <p:spPr>
          <a:xfrm>
            <a:off x="-8000" y="0"/>
            <a:ext cx="9160179" cy="5170199"/>
          </a:xfrm>
          <a:custGeom>
            <a:avLst/>
            <a:gdLst/>
            <a:ahLst/>
            <a:cxnLst/>
            <a:rect l="l" t="t" r="r" b="b"/>
            <a:pathLst>
              <a:path w="65534" h="35683" extrusionOk="0">
                <a:moveTo>
                  <a:pt x="1" y="0"/>
                </a:moveTo>
                <a:lnTo>
                  <a:pt x="1" y="35683"/>
                </a:lnTo>
                <a:lnTo>
                  <a:pt x="65533" y="35683"/>
                </a:lnTo>
                <a:lnTo>
                  <a:pt x="65533"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9"/>
          <p:cNvSpPr/>
          <p:nvPr/>
        </p:nvSpPr>
        <p:spPr>
          <a:xfrm>
            <a:off x="-8000" y="0"/>
            <a:ext cx="9160179" cy="5170199"/>
          </a:xfrm>
          <a:custGeom>
            <a:avLst/>
            <a:gdLst/>
            <a:ahLst/>
            <a:cxnLst/>
            <a:rect l="l" t="t" r="r" b="b"/>
            <a:pathLst>
              <a:path w="65534" h="35683" extrusionOk="0">
                <a:moveTo>
                  <a:pt x="1" y="0"/>
                </a:moveTo>
                <a:lnTo>
                  <a:pt x="1" y="35683"/>
                </a:lnTo>
                <a:lnTo>
                  <a:pt x="65533" y="35683"/>
                </a:lnTo>
                <a:lnTo>
                  <a:pt x="65533" y="0"/>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9"/>
          <p:cNvSpPr/>
          <p:nvPr/>
        </p:nvSpPr>
        <p:spPr>
          <a:xfrm>
            <a:off x="4833784" y="0"/>
            <a:ext cx="4298158" cy="3083457"/>
          </a:xfrm>
          <a:custGeom>
            <a:avLst/>
            <a:gdLst/>
            <a:ahLst/>
            <a:cxnLst/>
            <a:rect l="l" t="t" r="r" b="b"/>
            <a:pathLst>
              <a:path w="30750" h="21281" extrusionOk="0">
                <a:moveTo>
                  <a:pt x="11846" y="0"/>
                </a:moveTo>
                <a:lnTo>
                  <a:pt x="0" y="11703"/>
                </a:lnTo>
                <a:lnTo>
                  <a:pt x="9470" y="21280"/>
                </a:lnTo>
                <a:lnTo>
                  <a:pt x="30750"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9"/>
          <p:cNvSpPr/>
          <p:nvPr/>
        </p:nvSpPr>
        <p:spPr>
          <a:xfrm>
            <a:off x="-8000" y="0"/>
            <a:ext cx="8178661" cy="5170199"/>
          </a:xfrm>
          <a:custGeom>
            <a:avLst/>
            <a:gdLst/>
            <a:ahLst/>
            <a:cxnLst/>
            <a:rect l="l" t="t" r="r" b="b"/>
            <a:pathLst>
              <a:path w="58512" h="35683" extrusionOk="0">
                <a:moveTo>
                  <a:pt x="1" y="0"/>
                </a:moveTo>
                <a:lnTo>
                  <a:pt x="1" y="5077"/>
                </a:lnTo>
                <a:lnTo>
                  <a:pt x="30606" y="35683"/>
                </a:lnTo>
                <a:lnTo>
                  <a:pt x="58512" y="35683"/>
                </a:lnTo>
                <a:lnTo>
                  <a:pt x="22793"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9"/>
          <p:cNvSpPr/>
          <p:nvPr/>
        </p:nvSpPr>
        <p:spPr>
          <a:xfrm rot="5400000">
            <a:off x="3334300" y="-2001150"/>
            <a:ext cx="2475600" cy="916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E707B"/>
              </a:solidFill>
              <a:latin typeface="Arial"/>
              <a:ea typeface="Arial"/>
              <a:cs typeface="Arial"/>
              <a:sym typeface="Arial"/>
            </a:endParaRPr>
          </a:p>
        </p:txBody>
      </p:sp>
      <p:sp>
        <p:nvSpPr>
          <p:cNvPr id="189" name="Google Shape;189;p29"/>
          <p:cNvSpPr txBox="1">
            <a:spLocks noGrp="1"/>
          </p:cNvSpPr>
          <p:nvPr>
            <p:ph type="title"/>
          </p:nvPr>
        </p:nvSpPr>
        <p:spPr>
          <a:xfrm>
            <a:off x="311700" y="1062550"/>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D2D30"/>
              </a:buClr>
              <a:buSzPts val="7200"/>
              <a:buNone/>
              <a:defRPr sz="7200">
                <a:solidFill>
                  <a:srgbClr val="2D2D30"/>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90" name="Google Shape;190;p29"/>
          <p:cNvSpPr/>
          <p:nvPr/>
        </p:nvSpPr>
        <p:spPr>
          <a:xfrm>
            <a:off x="3177830" y="0"/>
            <a:ext cx="3311888" cy="1695677"/>
          </a:xfrm>
          <a:custGeom>
            <a:avLst/>
            <a:gdLst/>
            <a:ahLst/>
            <a:cxnLst/>
            <a:rect l="l" t="t" r="r" b="b"/>
            <a:pathLst>
              <a:path w="23694" h="11703" extrusionOk="0">
                <a:moveTo>
                  <a:pt x="1" y="0"/>
                </a:moveTo>
                <a:lnTo>
                  <a:pt x="11847" y="11703"/>
                </a:lnTo>
                <a:lnTo>
                  <a:pt x="23693"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9"/>
          <p:cNvSpPr/>
          <p:nvPr/>
        </p:nvSpPr>
        <p:spPr>
          <a:xfrm>
            <a:off x="-8000" y="735623"/>
            <a:ext cx="4278170" cy="4434580"/>
          </a:xfrm>
          <a:custGeom>
            <a:avLst/>
            <a:gdLst/>
            <a:ahLst/>
            <a:cxnLst/>
            <a:rect l="l" t="t" r="r" b="b"/>
            <a:pathLst>
              <a:path w="30607" h="30606" extrusionOk="0">
                <a:moveTo>
                  <a:pt x="1" y="0"/>
                </a:moveTo>
                <a:lnTo>
                  <a:pt x="1" y="20560"/>
                </a:lnTo>
                <a:lnTo>
                  <a:pt x="10047" y="30606"/>
                </a:lnTo>
                <a:lnTo>
                  <a:pt x="30606" y="30606"/>
                </a:lnTo>
                <a:lnTo>
                  <a:pt x="1"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9"/>
          <p:cNvSpPr txBox="1">
            <a:spLocks noGrp="1"/>
          </p:cNvSpPr>
          <p:nvPr>
            <p:ph type="subTitle" idx="1"/>
          </p:nvPr>
        </p:nvSpPr>
        <p:spPr>
          <a:xfrm>
            <a:off x="1752600" y="2805450"/>
            <a:ext cx="5660400" cy="294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 SUBTITLES">
  <p:cSld name="CUSTOM_7">
    <p:spTree>
      <p:nvGrpSpPr>
        <p:cNvPr id="1" name="Shape 193"/>
        <p:cNvGrpSpPr/>
        <p:nvPr/>
      </p:nvGrpSpPr>
      <p:grpSpPr>
        <a:xfrm>
          <a:off x="0" y="0"/>
          <a:ext cx="0" cy="0"/>
          <a:chOff x="0" y="0"/>
          <a:chExt cx="0" cy="0"/>
        </a:xfrm>
      </p:grpSpPr>
      <p:sp>
        <p:nvSpPr>
          <p:cNvPr id="194" name="Google Shape;194;p30"/>
          <p:cNvSpPr/>
          <p:nvPr/>
        </p:nvSpPr>
        <p:spPr>
          <a:xfrm rot="10800000" flipH="1">
            <a:off x="-8000" y="3"/>
            <a:ext cx="9160179" cy="5170199"/>
          </a:xfrm>
          <a:custGeom>
            <a:avLst/>
            <a:gdLst/>
            <a:ahLst/>
            <a:cxnLst/>
            <a:rect l="l" t="t" r="r" b="b"/>
            <a:pathLst>
              <a:path w="65534" h="35683" extrusionOk="0">
                <a:moveTo>
                  <a:pt x="1" y="0"/>
                </a:moveTo>
                <a:lnTo>
                  <a:pt x="1" y="35683"/>
                </a:lnTo>
                <a:lnTo>
                  <a:pt x="65533" y="35683"/>
                </a:lnTo>
                <a:lnTo>
                  <a:pt x="65533"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0"/>
          <p:cNvSpPr/>
          <p:nvPr/>
        </p:nvSpPr>
        <p:spPr>
          <a:xfrm rot="10800000" flipH="1">
            <a:off x="-8000" y="3"/>
            <a:ext cx="9160179" cy="5170199"/>
          </a:xfrm>
          <a:custGeom>
            <a:avLst/>
            <a:gdLst/>
            <a:ahLst/>
            <a:cxnLst/>
            <a:rect l="l" t="t" r="r" b="b"/>
            <a:pathLst>
              <a:path w="65534" h="35683" extrusionOk="0">
                <a:moveTo>
                  <a:pt x="1" y="0"/>
                </a:moveTo>
                <a:lnTo>
                  <a:pt x="1" y="35683"/>
                </a:lnTo>
                <a:lnTo>
                  <a:pt x="65533" y="35683"/>
                </a:lnTo>
                <a:lnTo>
                  <a:pt x="65533" y="0"/>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0"/>
          <p:cNvSpPr/>
          <p:nvPr/>
        </p:nvSpPr>
        <p:spPr>
          <a:xfrm rot="10800000" flipH="1">
            <a:off x="4833784" y="2086745"/>
            <a:ext cx="4298158" cy="3083457"/>
          </a:xfrm>
          <a:custGeom>
            <a:avLst/>
            <a:gdLst/>
            <a:ahLst/>
            <a:cxnLst/>
            <a:rect l="l" t="t" r="r" b="b"/>
            <a:pathLst>
              <a:path w="30750" h="21281" extrusionOk="0">
                <a:moveTo>
                  <a:pt x="11846" y="0"/>
                </a:moveTo>
                <a:lnTo>
                  <a:pt x="0" y="11703"/>
                </a:lnTo>
                <a:lnTo>
                  <a:pt x="9470" y="21280"/>
                </a:lnTo>
                <a:lnTo>
                  <a:pt x="30750"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0"/>
          <p:cNvSpPr/>
          <p:nvPr/>
        </p:nvSpPr>
        <p:spPr>
          <a:xfrm rot="10800000" flipH="1">
            <a:off x="-8000" y="3"/>
            <a:ext cx="8178661" cy="5170199"/>
          </a:xfrm>
          <a:custGeom>
            <a:avLst/>
            <a:gdLst/>
            <a:ahLst/>
            <a:cxnLst/>
            <a:rect l="l" t="t" r="r" b="b"/>
            <a:pathLst>
              <a:path w="58512" h="35683" extrusionOk="0">
                <a:moveTo>
                  <a:pt x="1" y="0"/>
                </a:moveTo>
                <a:lnTo>
                  <a:pt x="1" y="5077"/>
                </a:lnTo>
                <a:lnTo>
                  <a:pt x="30606" y="35683"/>
                </a:lnTo>
                <a:lnTo>
                  <a:pt x="58512" y="35683"/>
                </a:lnTo>
                <a:lnTo>
                  <a:pt x="22793"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0"/>
          <p:cNvSpPr/>
          <p:nvPr/>
        </p:nvSpPr>
        <p:spPr>
          <a:xfrm rot="5400000" flipH="1">
            <a:off x="3334300" y="-1988848"/>
            <a:ext cx="2475600" cy="916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E707B"/>
              </a:solidFill>
              <a:latin typeface="Arial"/>
              <a:ea typeface="Arial"/>
              <a:cs typeface="Arial"/>
              <a:sym typeface="Arial"/>
            </a:endParaRPr>
          </a:p>
        </p:txBody>
      </p:sp>
      <p:sp>
        <p:nvSpPr>
          <p:cNvPr id="199" name="Google Shape;199;p30"/>
          <p:cNvSpPr/>
          <p:nvPr/>
        </p:nvSpPr>
        <p:spPr>
          <a:xfrm rot="10800000" flipH="1">
            <a:off x="3177830" y="3474525"/>
            <a:ext cx="3311888" cy="1695677"/>
          </a:xfrm>
          <a:custGeom>
            <a:avLst/>
            <a:gdLst/>
            <a:ahLst/>
            <a:cxnLst/>
            <a:rect l="l" t="t" r="r" b="b"/>
            <a:pathLst>
              <a:path w="23694" h="11703" extrusionOk="0">
                <a:moveTo>
                  <a:pt x="1" y="0"/>
                </a:moveTo>
                <a:lnTo>
                  <a:pt x="11847" y="11703"/>
                </a:lnTo>
                <a:lnTo>
                  <a:pt x="23693"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0"/>
          <p:cNvSpPr/>
          <p:nvPr/>
        </p:nvSpPr>
        <p:spPr>
          <a:xfrm rot="5400000">
            <a:off x="2730100" y="-1988850"/>
            <a:ext cx="3684000" cy="916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E707B"/>
              </a:solidFill>
              <a:latin typeface="Arial"/>
              <a:ea typeface="Arial"/>
              <a:cs typeface="Arial"/>
              <a:sym typeface="Arial"/>
            </a:endParaRPr>
          </a:p>
        </p:txBody>
      </p:sp>
      <p:sp>
        <p:nvSpPr>
          <p:cNvPr id="201" name="Google Shape;201;p30"/>
          <p:cNvSpPr txBox="1">
            <a:spLocks noGrp="1"/>
          </p:cNvSpPr>
          <p:nvPr>
            <p:ph type="title"/>
          </p:nvPr>
        </p:nvSpPr>
        <p:spPr>
          <a:xfrm>
            <a:off x="314550" y="813150"/>
            <a:ext cx="8520600" cy="96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D2D30"/>
              </a:buClr>
              <a:buSzPts val="4800"/>
              <a:buNone/>
              <a:defRPr sz="4800">
                <a:solidFill>
                  <a:srgbClr val="2D2D30"/>
                </a:solidFill>
              </a:defRPr>
            </a:lvl1pPr>
            <a:lvl2pPr lvl="1" algn="ctr">
              <a:lnSpc>
                <a:spcPct val="100000"/>
              </a:lnSpc>
              <a:spcBef>
                <a:spcPts val="0"/>
              </a:spcBef>
              <a:spcAft>
                <a:spcPts val="0"/>
              </a:spcAft>
              <a:buClr>
                <a:srgbClr val="2D2D30"/>
              </a:buClr>
              <a:buSzPts val="4800"/>
              <a:buNone/>
              <a:defRPr sz="4800">
                <a:solidFill>
                  <a:srgbClr val="2D2D30"/>
                </a:solidFill>
              </a:defRPr>
            </a:lvl2pPr>
            <a:lvl3pPr lvl="2" algn="ctr">
              <a:lnSpc>
                <a:spcPct val="100000"/>
              </a:lnSpc>
              <a:spcBef>
                <a:spcPts val="0"/>
              </a:spcBef>
              <a:spcAft>
                <a:spcPts val="0"/>
              </a:spcAft>
              <a:buClr>
                <a:srgbClr val="2D2D30"/>
              </a:buClr>
              <a:buSzPts val="4800"/>
              <a:buNone/>
              <a:defRPr sz="4800">
                <a:solidFill>
                  <a:srgbClr val="2D2D30"/>
                </a:solidFill>
              </a:defRPr>
            </a:lvl3pPr>
            <a:lvl4pPr lvl="3" algn="ctr">
              <a:lnSpc>
                <a:spcPct val="100000"/>
              </a:lnSpc>
              <a:spcBef>
                <a:spcPts val="0"/>
              </a:spcBef>
              <a:spcAft>
                <a:spcPts val="0"/>
              </a:spcAft>
              <a:buClr>
                <a:srgbClr val="2D2D30"/>
              </a:buClr>
              <a:buSzPts val="4800"/>
              <a:buNone/>
              <a:defRPr sz="4800">
                <a:solidFill>
                  <a:srgbClr val="2D2D30"/>
                </a:solidFill>
              </a:defRPr>
            </a:lvl4pPr>
            <a:lvl5pPr lvl="4" algn="ctr">
              <a:lnSpc>
                <a:spcPct val="100000"/>
              </a:lnSpc>
              <a:spcBef>
                <a:spcPts val="0"/>
              </a:spcBef>
              <a:spcAft>
                <a:spcPts val="0"/>
              </a:spcAft>
              <a:buClr>
                <a:srgbClr val="2D2D30"/>
              </a:buClr>
              <a:buSzPts val="4800"/>
              <a:buNone/>
              <a:defRPr sz="4800">
                <a:solidFill>
                  <a:srgbClr val="2D2D30"/>
                </a:solidFill>
              </a:defRPr>
            </a:lvl5pPr>
            <a:lvl6pPr lvl="5" algn="ctr">
              <a:lnSpc>
                <a:spcPct val="100000"/>
              </a:lnSpc>
              <a:spcBef>
                <a:spcPts val="0"/>
              </a:spcBef>
              <a:spcAft>
                <a:spcPts val="0"/>
              </a:spcAft>
              <a:buClr>
                <a:srgbClr val="2D2D30"/>
              </a:buClr>
              <a:buSzPts val="4800"/>
              <a:buNone/>
              <a:defRPr sz="4800">
                <a:solidFill>
                  <a:srgbClr val="2D2D30"/>
                </a:solidFill>
              </a:defRPr>
            </a:lvl6pPr>
            <a:lvl7pPr lvl="6" algn="ctr">
              <a:lnSpc>
                <a:spcPct val="100000"/>
              </a:lnSpc>
              <a:spcBef>
                <a:spcPts val="0"/>
              </a:spcBef>
              <a:spcAft>
                <a:spcPts val="0"/>
              </a:spcAft>
              <a:buClr>
                <a:srgbClr val="2D2D30"/>
              </a:buClr>
              <a:buSzPts val="4800"/>
              <a:buNone/>
              <a:defRPr sz="4800">
                <a:solidFill>
                  <a:srgbClr val="2D2D30"/>
                </a:solidFill>
              </a:defRPr>
            </a:lvl7pPr>
            <a:lvl8pPr lvl="7" algn="ctr">
              <a:lnSpc>
                <a:spcPct val="100000"/>
              </a:lnSpc>
              <a:spcBef>
                <a:spcPts val="0"/>
              </a:spcBef>
              <a:spcAft>
                <a:spcPts val="0"/>
              </a:spcAft>
              <a:buClr>
                <a:srgbClr val="2D2D30"/>
              </a:buClr>
              <a:buSzPts val="4800"/>
              <a:buNone/>
              <a:defRPr sz="4800">
                <a:solidFill>
                  <a:srgbClr val="2D2D30"/>
                </a:solidFill>
              </a:defRPr>
            </a:lvl8pPr>
            <a:lvl9pPr lvl="8" algn="ctr">
              <a:lnSpc>
                <a:spcPct val="100000"/>
              </a:lnSpc>
              <a:spcBef>
                <a:spcPts val="0"/>
              </a:spcBef>
              <a:spcAft>
                <a:spcPts val="0"/>
              </a:spcAft>
              <a:buClr>
                <a:srgbClr val="2D2D30"/>
              </a:buClr>
              <a:buSzPts val="4800"/>
              <a:buNone/>
              <a:defRPr sz="4800">
                <a:solidFill>
                  <a:srgbClr val="2D2D30"/>
                </a:solidFill>
              </a:defRPr>
            </a:lvl9pPr>
          </a:lstStyle>
          <a:p>
            <a:endParaRPr/>
          </a:p>
        </p:txBody>
      </p:sp>
      <p:sp>
        <p:nvSpPr>
          <p:cNvPr id="202" name="Google Shape;202;p30"/>
          <p:cNvSpPr txBox="1">
            <a:spLocks noGrp="1"/>
          </p:cNvSpPr>
          <p:nvPr>
            <p:ph type="subTitle" idx="1"/>
          </p:nvPr>
        </p:nvSpPr>
        <p:spPr>
          <a:xfrm>
            <a:off x="-277450" y="1597038"/>
            <a:ext cx="9720600" cy="294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203" name="Google Shape;203;p30"/>
          <p:cNvSpPr txBox="1">
            <a:spLocks noGrp="1"/>
          </p:cNvSpPr>
          <p:nvPr>
            <p:ph type="title" idx="2"/>
          </p:nvPr>
        </p:nvSpPr>
        <p:spPr>
          <a:xfrm>
            <a:off x="314550" y="1960700"/>
            <a:ext cx="8520600" cy="96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D2D30"/>
              </a:buClr>
              <a:buSzPts val="4800"/>
              <a:buNone/>
              <a:defRPr sz="4800">
                <a:solidFill>
                  <a:srgbClr val="2D2D30"/>
                </a:solidFill>
              </a:defRPr>
            </a:lvl1pPr>
            <a:lvl2pPr lvl="1" algn="ctr">
              <a:lnSpc>
                <a:spcPct val="100000"/>
              </a:lnSpc>
              <a:spcBef>
                <a:spcPts val="0"/>
              </a:spcBef>
              <a:spcAft>
                <a:spcPts val="0"/>
              </a:spcAft>
              <a:buClr>
                <a:srgbClr val="2D2D30"/>
              </a:buClr>
              <a:buSzPts val="4800"/>
              <a:buNone/>
              <a:defRPr sz="4800">
                <a:solidFill>
                  <a:srgbClr val="2D2D30"/>
                </a:solidFill>
              </a:defRPr>
            </a:lvl2pPr>
            <a:lvl3pPr lvl="2" algn="ctr">
              <a:lnSpc>
                <a:spcPct val="100000"/>
              </a:lnSpc>
              <a:spcBef>
                <a:spcPts val="0"/>
              </a:spcBef>
              <a:spcAft>
                <a:spcPts val="0"/>
              </a:spcAft>
              <a:buClr>
                <a:srgbClr val="2D2D30"/>
              </a:buClr>
              <a:buSzPts val="4800"/>
              <a:buNone/>
              <a:defRPr sz="4800">
                <a:solidFill>
                  <a:srgbClr val="2D2D30"/>
                </a:solidFill>
              </a:defRPr>
            </a:lvl3pPr>
            <a:lvl4pPr lvl="3" algn="ctr">
              <a:lnSpc>
                <a:spcPct val="100000"/>
              </a:lnSpc>
              <a:spcBef>
                <a:spcPts val="0"/>
              </a:spcBef>
              <a:spcAft>
                <a:spcPts val="0"/>
              </a:spcAft>
              <a:buClr>
                <a:srgbClr val="2D2D30"/>
              </a:buClr>
              <a:buSzPts val="4800"/>
              <a:buNone/>
              <a:defRPr sz="4800">
                <a:solidFill>
                  <a:srgbClr val="2D2D30"/>
                </a:solidFill>
              </a:defRPr>
            </a:lvl4pPr>
            <a:lvl5pPr lvl="4" algn="ctr">
              <a:lnSpc>
                <a:spcPct val="100000"/>
              </a:lnSpc>
              <a:spcBef>
                <a:spcPts val="0"/>
              </a:spcBef>
              <a:spcAft>
                <a:spcPts val="0"/>
              </a:spcAft>
              <a:buClr>
                <a:srgbClr val="2D2D30"/>
              </a:buClr>
              <a:buSzPts val="4800"/>
              <a:buNone/>
              <a:defRPr sz="4800">
                <a:solidFill>
                  <a:srgbClr val="2D2D30"/>
                </a:solidFill>
              </a:defRPr>
            </a:lvl5pPr>
            <a:lvl6pPr lvl="5" algn="ctr">
              <a:lnSpc>
                <a:spcPct val="100000"/>
              </a:lnSpc>
              <a:spcBef>
                <a:spcPts val="0"/>
              </a:spcBef>
              <a:spcAft>
                <a:spcPts val="0"/>
              </a:spcAft>
              <a:buClr>
                <a:srgbClr val="2D2D30"/>
              </a:buClr>
              <a:buSzPts val="4800"/>
              <a:buNone/>
              <a:defRPr sz="4800">
                <a:solidFill>
                  <a:srgbClr val="2D2D30"/>
                </a:solidFill>
              </a:defRPr>
            </a:lvl6pPr>
            <a:lvl7pPr lvl="6" algn="ctr">
              <a:lnSpc>
                <a:spcPct val="100000"/>
              </a:lnSpc>
              <a:spcBef>
                <a:spcPts val="0"/>
              </a:spcBef>
              <a:spcAft>
                <a:spcPts val="0"/>
              </a:spcAft>
              <a:buClr>
                <a:srgbClr val="2D2D30"/>
              </a:buClr>
              <a:buSzPts val="4800"/>
              <a:buNone/>
              <a:defRPr sz="4800">
                <a:solidFill>
                  <a:srgbClr val="2D2D30"/>
                </a:solidFill>
              </a:defRPr>
            </a:lvl7pPr>
            <a:lvl8pPr lvl="7" algn="ctr">
              <a:lnSpc>
                <a:spcPct val="100000"/>
              </a:lnSpc>
              <a:spcBef>
                <a:spcPts val="0"/>
              </a:spcBef>
              <a:spcAft>
                <a:spcPts val="0"/>
              </a:spcAft>
              <a:buClr>
                <a:srgbClr val="2D2D30"/>
              </a:buClr>
              <a:buSzPts val="4800"/>
              <a:buNone/>
              <a:defRPr sz="4800">
                <a:solidFill>
                  <a:srgbClr val="2D2D30"/>
                </a:solidFill>
              </a:defRPr>
            </a:lvl8pPr>
            <a:lvl9pPr lvl="8" algn="ctr">
              <a:lnSpc>
                <a:spcPct val="100000"/>
              </a:lnSpc>
              <a:spcBef>
                <a:spcPts val="0"/>
              </a:spcBef>
              <a:spcAft>
                <a:spcPts val="0"/>
              </a:spcAft>
              <a:buClr>
                <a:srgbClr val="2D2D30"/>
              </a:buClr>
              <a:buSzPts val="4800"/>
              <a:buNone/>
              <a:defRPr sz="4800">
                <a:solidFill>
                  <a:srgbClr val="2D2D30"/>
                </a:solidFill>
              </a:defRPr>
            </a:lvl9pPr>
          </a:lstStyle>
          <a:p>
            <a:endParaRPr/>
          </a:p>
        </p:txBody>
      </p:sp>
      <p:sp>
        <p:nvSpPr>
          <p:cNvPr id="204" name="Google Shape;204;p30"/>
          <p:cNvSpPr txBox="1">
            <a:spLocks noGrp="1"/>
          </p:cNvSpPr>
          <p:nvPr>
            <p:ph type="subTitle" idx="3"/>
          </p:nvPr>
        </p:nvSpPr>
        <p:spPr>
          <a:xfrm>
            <a:off x="-277450" y="2744588"/>
            <a:ext cx="9720600" cy="294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205" name="Google Shape;205;p30"/>
          <p:cNvSpPr txBox="1">
            <a:spLocks noGrp="1"/>
          </p:cNvSpPr>
          <p:nvPr>
            <p:ph type="title" idx="4"/>
          </p:nvPr>
        </p:nvSpPr>
        <p:spPr>
          <a:xfrm>
            <a:off x="314550" y="3146350"/>
            <a:ext cx="8520600" cy="96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D2D30"/>
              </a:buClr>
              <a:buSzPts val="4800"/>
              <a:buNone/>
              <a:defRPr sz="4800">
                <a:solidFill>
                  <a:srgbClr val="2D2D30"/>
                </a:solidFill>
              </a:defRPr>
            </a:lvl1pPr>
            <a:lvl2pPr lvl="1" algn="ctr">
              <a:lnSpc>
                <a:spcPct val="100000"/>
              </a:lnSpc>
              <a:spcBef>
                <a:spcPts val="0"/>
              </a:spcBef>
              <a:spcAft>
                <a:spcPts val="0"/>
              </a:spcAft>
              <a:buClr>
                <a:srgbClr val="2D2D30"/>
              </a:buClr>
              <a:buSzPts val="4800"/>
              <a:buNone/>
              <a:defRPr sz="4800">
                <a:solidFill>
                  <a:srgbClr val="2D2D30"/>
                </a:solidFill>
              </a:defRPr>
            </a:lvl2pPr>
            <a:lvl3pPr lvl="2" algn="ctr">
              <a:lnSpc>
                <a:spcPct val="100000"/>
              </a:lnSpc>
              <a:spcBef>
                <a:spcPts val="0"/>
              </a:spcBef>
              <a:spcAft>
                <a:spcPts val="0"/>
              </a:spcAft>
              <a:buClr>
                <a:srgbClr val="2D2D30"/>
              </a:buClr>
              <a:buSzPts val="4800"/>
              <a:buNone/>
              <a:defRPr sz="4800">
                <a:solidFill>
                  <a:srgbClr val="2D2D30"/>
                </a:solidFill>
              </a:defRPr>
            </a:lvl3pPr>
            <a:lvl4pPr lvl="3" algn="ctr">
              <a:lnSpc>
                <a:spcPct val="100000"/>
              </a:lnSpc>
              <a:spcBef>
                <a:spcPts val="0"/>
              </a:spcBef>
              <a:spcAft>
                <a:spcPts val="0"/>
              </a:spcAft>
              <a:buClr>
                <a:srgbClr val="2D2D30"/>
              </a:buClr>
              <a:buSzPts val="4800"/>
              <a:buNone/>
              <a:defRPr sz="4800">
                <a:solidFill>
                  <a:srgbClr val="2D2D30"/>
                </a:solidFill>
              </a:defRPr>
            </a:lvl4pPr>
            <a:lvl5pPr lvl="4" algn="ctr">
              <a:lnSpc>
                <a:spcPct val="100000"/>
              </a:lnSpc>
              <a:spcBef>
                <a:spcPts val="0"/>
              </a:spcBef>
              <a:spcAft>
                <a:spcPts val="0"/>
              </a:spcAft>
              <a:buClr>
                <a:srgbClr val="2D2D30"/>
              </a:buClr>
              <a:buSzPts val="4800"/>
              <a:buNone/>
              <a:defRPr sz="4800">
                <a:solidFill>
                  <a:srgbClr val="2D2D30"/>
                </a:solidFill>
              </a:defRPr>
            </a:lvl5pPr>
            <a:lvl6pPr lvl="5" algn="ctr">
              <a:lnSpc>
                <a:spcPct val="100000"/>
              </a:lnSpc>
              <a:spcBef>
                <a:spcPts val="0"/>
              </a:spcBef>
              <a:spcAft>
                <a:spcPts val="0"/>
              </a:spcAft>
              <a:buClr>
                <a:srgbClr val="2D2D30"/>
              </a:buClr>
              <a:buSzPts val="4800"/>
              <a:buNone/>
              <a:defRPr sz="4800">
                <a:solidFill>
                  <a:srgbClr val="2D2D30"/>
                </a:solidFill>
              </a:defRPr>
            </a:lvl6pPr>
            <a:lvl7pPr lvl="6" algn="ctr">
              <a:lnSpc>
                <a:spcPct val="100000"/>
              </a:lnSpc>
              <a:spcBef>
                <a:spcPts val="0"/>
              </a:spcBef>
              <a:spcAft>
                <a:spcPts val="0"/>
              </a:spcAft>
              <a:buClr>
                <a:srgbClr val="2D2D30"/>
              </a:buClr>
              <a:buSzPts val="4800"/>
              <a:buNone/>
              <a:defRPr sz="4800">
                <a:solidFill>
                  <a:srgbClr val="2D2D30"/>
                </a:solidFill>
              </a:defRPr>
            </a:lvl7pPr>
            <a:lvl8pPr lvl="7" algn="ctr">
              <a:lnSpc>
                <a:spcPct val="100000"/>
              </a:lnSpc>
              <a:spcBef>
                <a:spcPts val="0"/>
              </a:spcBef>
              <a:spcAft>
                <a:spcPts val="0"/>
              </a:spcAft>
              <a:buClr>
                <a:srgbClr val="2D2D30"/>
              </a:buClr>
              <a:buSzPts val="4800"/>
              <a:buNone/>
              <a:defRPr sz="4800">
                <a:solidFill>
                  <a:srgbClr val="2D2D30"/>
                </a:solidFill>
              </a:defRPr>
            </a:lvl8pPr>
            <a:lvl9pPr lvl="8" algn="ctr">
              <a:lnSpc>
                <a:spcPct val="100000"/>
              </a:lnSpc>
              <a:spcBef>
                <a:spcPts val="0"/>
              </a:spcBef>
              <a:spcAft>
                <a:spcPts val="0"/>
              </a:spcAft>
              <a:buClr>
                <a:srgbClr val="2D2D30"/>
              </a:buClr>
              <a:buSzPts val="4800"/>
              <a:buNone/>
              <a:defRPr sz="4800">
                <a:solidFill>
                  <a:srgbClr val="2D2D30"/>
                </a:solidFill>
              </a:defRPr>
            </a:lvl9pPr>
          </a:lstStyle>
          <a:p>
            <a:endParaRPr/>
          </a:p>
        </p:txBody>
      </p:sp>
      <p:sp>
        <p:nvSpPr>
          <p:cNvPr id="206" name="Google Shape;206;p30"/>
          <p:cNvSpPr txBox="1">
            <a:spLocks noGrp="1"/>
          </p:cNvSpPr>
          <p:nvPr>
            <p:ph type="subTitle" idx="5"/>
          </p:nvPr>
        </p:nvSpPr>
        <p:spPr>
          <a:xfrm>
            <a:off x="-277450" y="3930238"/>
            <a:ext cx="9720600" cy="294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207" name="Google Shape;207;p30"/>
          <p:cNvSpPr/>
          <p:nvPr/>
        </p:nvSpPr>
        <p:spPr>
          <a:xfrm rot="10800000" flipH="1">
            <a:off x="-8000" y="0"/>
            <a:ext cx="4278170" cy="4434580"/>
          </a:xfrm>
          <a:custGeom>
            <a:avLst/>
            <a:gdLst/>
            <a:ahLst/>
            <a:cxnLst/>
            <a:rect l="l" t="t" r="r" b="b"/>
            <a:pathLst>
              <a:path w="30607" h="30606" extrusionOk="0">
                <a:moveTo>
                  <a:pt x="1" y="0"/>
                </a:moveTo>
                <a:lnTo>
                  <a:pt x="1" y="20560"/>
                </a:lnTo>
                <a:lnTo>
                  <a:pt x="10047" y="30606"/>
                </a:lnTo>
                <a:lnTo>
                  <a:pt x="30606" y="30606"/>
                </a:lnTo>
                <a:lnTo>
                  <a:pt x="1"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mp; SUBTITLE  2">
  <p:cSld name="CUSTOM_11">
    <p:spTree>
      <p:nvGrpSpPr>
        <p:cNvPr id="1" name="Shape 208"/>
        <p:cNvGrpSpPr/>
        <p:nvPr/>
      </p:nvGrpSpPr>
      <p:grpSpPr>
        <a:xfrm>
          <a:off x="0" y="0"/>
          <a:ext cx="0" cy="0"/>
          <a:chOff x="0" y="0"/>
          <a:chExt cx="0" cy="0"/>
        </a:xfrm>
      </p:grpSpPr>
      <p:sp>
        <p:nvSpPr>
          <p:cNvPr id="209" name="Google Shape;209;p31"/>
          <p:cNvSpPr/>
          <p:nvPr/>
        </p:nvSpPr>
        <p:spPr>
          <a:xfrm flipH="1">
            <a:off x="-34" y="0"/>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1"/>
          <p:cNvSpPr/>
          <p:nvPr/>
        </p:nvSpPr>
        <p:spPr>
          <a:xfrm flipH="1">
            <a:off x="6704067" y="0"/>
            <a:ext cx="2454413" cy="2517101"/>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1"/>
          <p:cNvSpPr/>
          <p:nvPr/>
        </p:nvSpPr>
        <p:spPr>
          <a:xfrm flipH="1">
            <a:off x="-27" y="3189233"/>
            <a:ext cx="3792244" cy="1954255"/>
          </a:xfrm>
          <a:custGeom>
            <a:avLst/>
            <a:gdLst/>
            <a:ahLst/>
            <a:cxnLst/>
            <a:rect l="l" t="t" r="r" b="b"/>
            <a:pathLst>
              <a:path w="27150" h="13503" extrusionOk="0">
                <a:moveTo>
                  <a:pt x="13647" y="0"/>
                </a:moveTo>
                <a:lnTo>
                  <a:pt x="1" y="13503"/>
                </a:lnTo>
                <a:lnTo>
                  <a:pt x="27150" y="13503"/>
                </a:lnTo>
                <a:lnTo>
                  <a:pt x="13647"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1"/>
          <p:cNvSpPr/>
          <p:nvPr/>
        </p:nvSpPr>
        <p:spPr>
          <a:xfrm flipH="1">
            <a:off x="2812725" y="-12625"/>
            <a:ext cx="35184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1"/>
          <p:cNvSpPr/>
          <p:nvPr/>
        </p:nvSpPr>
        <p:spPr>
          <a:xfrm flipH="1">
            <a:off x="-29" y="0"/>
            <a:ext cx="4989141" cy="5143471"/>
          </a:xfrm>
          <a:custGeom>
            <a:avLst/>
            <a:gdLst/>
            <a:ahLst/>
            <a:cxnLst/>
            <a:rect l="l" t="t" r="r" b="b"/>
            <a:pathLst>
              <a:path w="35719" h="35539" extrusionOk="0">
                <a:moveTo>
                  <a:pt x="0" y="0"/>
                </a:moveTo>
                <a:lnTo>
                  <a:pt x="35719" y="35539"/>
                </a:lnTo>
                <a:lnTo>
                  <a:pt x="35719" y="15591"/>
                </a:lnTo>
                <a:lnTo>
                  <a:pt x="20128"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1"/>
          <p:cNvSpPr txBox="1">
            <a:spLocks noGrp="1"/>
          </p:cNvSpPr>
          <p:nvPr>
            <p:ph type="ctrTitle"/>
          </p:nvPr>
        </p:nvSpPr>
        <p:spPr>
          <a:xfrm>
            <a:off x="1837125" y="2442614"/>
            <a:ext cx="5469600" cy="72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2D2D30"/>
              </a:buClr>
              <a:buSzPts val="2400"/>
              <a:buNone/>
              <a:defRPr sz="2400">
                <a:solidFill>
                  <a:srgbClr val="2D2D30"/>
                </a:solidFill>
              </a:defRPr>
            </a:lvl1pPr>
            <a:lvl2pPr lvl="1" algn="ctr">
              <a:lnSpc>
                <a:spcPct val="100000"/>
              </a:lnSpc>
              <a:spcBef>
                <a:spcPts val="0"/>
              </a:spcBef>
              <a:spcAft>
                <a:spcPts val="0"/>
              </a:spcAft>
              <a:buClr>
                <a:srgbClr val="97ADB2"/>
              </a:buClr>
              <a:buSzPts val="5200"/>
              <a:buNone/>
              <a:defRPr sz="5200">
                <a:solidFill>
                  <a:srgbClr val="97ADB2"/>
                </a:solidFill>
              </a:defRPr>
            </a:lvl2pPr>
            <a:lvl3pPr lvl="2" algn="ctr">
              <a:lnSpc>
                <a:spcPct val="100000"/>
              </a:lnSpc>
              <a:spcBef>
                <a:spcPts val="0"/>
              </a:spcBef>
              <a:spcAft>
                <a:spcPts val="0"/>
              </a:spcAft>
              <a:buClr>
                <a:srgbClr val="97ADB2"/>
              </a:buClr>
              <a:buSzPts val="5200"/>
              <a:buNone/>
              <a:defRPr sz="5200">
                <a:solidFill>
                  <a:srgbClr val="97ADB2"/>
                </a:solidFill>
              </a:defRPr>
            </a:lvl3pPr>
            <a:lvl4pPr lvl="3" algn="ctr">
              <a:lnSpc>
                <a:spcPct val="100000"/>
              </a:lnSpc>
              <a:spcBef>
                <a:spcPts val="0"/>
              </a:spcBef>
              <a:spcAft>
                <a:spcPts val="0"/>
              </a:spcAft>
              <a:buClr>
                <a:srgbClr val="97ADB2"/>
              </a:buClr>
              <a:buSzPts val="5200"/>
              <a:buNone/>
              <a:defRPr sz="5200">
                <a:solidFill>
                  <a:srgbClr val="97ADB2"/>
                </a:solidFill>
              </a:defRPr>
            </a:lvl4pPr>
            <a:lvl5pPr lvl="4" algn="ctr">
              <a:lnSpc>
                <a:spcPct val="100000"/>
              </a:lnSpc>
              <a:spcBef>
                <a:spcPts val="0"/>
              </a:spcBef>
              <a:spcAft>
                <a:spcPts val="0"/>
              </a:spcAft>
              <a:buClr>
                <a:srgbClr val="97ADB2"/>
              </a:buClr>
              <a:buSzPts val="5200"/>
              <a:buNone/>
              <a:defRPr sz="5200">
                <a:solidFill>
                  <a:srgbClr val="97ADB2"/>
                </a:solidFill>
              </a:defRPr>
            </a:lvl5pPr>
            <a:lvl6pPr lvl="5" algn="ctr">
              <a:lnSpc>
                <a:spcPct val="100000"/>
              </a:lnSpc>
              <a:spcBef>
                <a:spcPts val="0"/>
              </a:spcBef>
              <a:spcAft>
                <a:spcPts val="0"/>
              </a:spcAft>
              <a:buClr>
                <a:srgbClr val="97ADB2"/>
              </a:buClr>
              <a:buSzPts val="5200"/>
              <a:buNone/>
              <a:defRPr sz="5200">
                <a:solidFill>
                  <a:srgbClr val="97ADB2"/>
                </a:solidFill>
              </a:defRPr>
            </a:lvl6pPr>
            <a:lvl7pPr lvl="6" algn="ctr">
              <a:lnSpc>
                <a:spcPct val="100000"/>
              </a:lnSpc>
              <a:spcBef>
                <a:spcPts val="0"/>
              </a:spcBef>
              <a:spcAft>
                <a:spcPts val="0"/>
              </a:spcAft>
              <a:buClr>
                <a:srgbClr val="97ADB2"/>
              </a:buClr>
              <a:buSzPts val="5200"/>
              <a:buNone/>
              <a:defRPr sz="5200">
                <a:solidFill>
                  <a:srgbClr val="97ADB2"/>
                </a:solidFill>
              </a:defRPr>
            </a:lvl7pPr>
            <a:lvl8pPr lvl="7" algn="ctr">
              <a:lnSpc>
                <a:spcPct val="100000"/>
              </a:lnSpc>
              <a:spcBef>
                <a:spcPts val="0"/>
              </a:spcBef>
              <a:spcAft>
                <a:spcPts val="0"/>
              </a:spcAft>
              <a:buClr>
                <a:srgbClr val="97ADB2"/>
              </a:buClr>
              <a:buSzPts val="5200"/>
              <a:buNone/>
              <a:defRPr sz="5200">
                <a:solidFill>
                  <a:srgbClr val="97ADB2"/>
                </a:solidFill>
              </a:defRPr>
            </a:lvl8pPr>
            <a:lvl9pPr lvl="8" algn="ctr">
              <a:lnSpc>
                <a:spcPct val="100000"/>
              </a:lnSpc>
              <a:spcBef>
                <a:spcPts val="0"/>
              </a:spcBef>
              <a:spcAft>
                <a:spcPts val="0"/>
              </a:spcAft>
              <a:buClr>
                <a:srgbClr val="97ADB2"/>
              </a:buClr>
              <a:buSzPts val="5200"/>
              <a:buNone/>
              <a:defRPr sz="5200">
                <a:solidFill>
                  <a:srgbClr val="97ADB2"/>
                </a:solidFill>
              </a:defRPr>
            </a:lvl9pPr>
          </a:lstStyle>
          <a:p>
            <a:endParaRPr/>
          </a:p>
        </p:txBody>
      </p:sp>
      <p:sp>
        <p:nvSpPr>
          <p:cNvPr id="215" name="Google Shape;215;p31"/>
          <p:cNvSpPr txBox="1">
            <a:spLocks noGrp="1"/>
          </p:cNvSpPr>
          <p:nvPr>
            <p:ph type="subTitle" idx="1"/>
          </p:nvPr>
        </p:nvSpPr>
        <p:spPr>
          <a:xfrm>
            <a:off x="3244225" y="3300117"/>
            <a:ext cx="2655300" cy="3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97ADB2"/>
              </a:buClr>
              <a:buSzPts val="1200"/>
              <a:buNone/>
              <a:defRPr sz="1200">
                <a:solidFill>
                  <a:srgbClr val="97ADB2"/>
                </a:solidFill>
              </a:defRPr>
            </a:lvl1pPr>
            <a:lvl2pPr lvl="1" algn="ctr">
              <a:lnSpc>
                <a:spcPct val="100000"/>
              </a:lnSpc>
              <a:spcBef>
                <a:spcPts val="0"/>
              </a:spcBef>
              <a:spcAft>
                <a:spcPts val="0"/>
              </a:spcAft>
              <a:buClr>
                <a:srgbClr val="97ADB2"/>
              </a:buClr>
              <a:buSzPts val="2800"/>
              <a:buNone/>
              <a:defRPr sz="2800">
                <a:solidFill>
                  <a:srgbClr val="97ADB2"/>
                </a:solidFill>
              </a:defRPr>
            </a:lvl2pPr>
            <a:lvl3pPr lvl="2" algn="ctr">
              <a:lnSpc>
                <a:spcPct val="100000"/>
              </a:lnSpc>
              <a:spcBef>
                <a:spcPts val="0"/>
              </a:spcBef>
              <a:spcAft>
                <a:spcPts val="0"/>
              </a:spcAft>
              <a:buClr>
                <a:srgbClr val="97ADB2"/>
              </a:buClr>
              <a:buSzPts val="2800"/>
              <a:buNone/>
              <a:defRPr sz="2800">
                <a:solidFill>
                  <a:srgbClr val="97ADB2"/>
                </a:solidFill>
              </a:defRPr>
            </a:lvl3pPr>
            <a:lvl4pPr lvl="3" algn="ctr">
              <a:lnSpc>
                <a:spcPct val="100000"/>
              </a:lnSpc>
              <a:spcBef>
                <a:spcPts val="0"/>
              </a:spcBef>
              <a:spcAft>
                <a:spcPts val="0"/>
              </a:spcAft>
              <a:buClr>
                <a:srgbClr val="97ADB2"/>
              </a:buClr>
              <a:buSzPts val="2800"/>
              <a:buNone/>
              <a:defRPr sz="2800">
                <a:solidFill>
                  <a:srgbClr val="97ADB2"/>
                </a:solidFill>
              </a:defRPr>
            </a:lvl4pPr>
            <a:lvl5pPr lvl="4" algn="ctr">
              <a:lnSpc>
                <a:spcPct val="100000"/>
              </a:lnSpc>
              <a:spcBef>
                <a:spcPts val="0"/>
              </a:spcBef>
              <a:spcAft>
                <a:spcPts val="0"/>
              </a:spcAft>
              <a:buClr>
                <a:srgbClr val="97ADB2"/>
              </a:buClr>
              <a:buSzPts val="2800"/>
              <a:buNone/>
              <a:defRPr sz="2800">
                <a:solidFill>
                  <a:srgbClr val="97ADB2"/>
                </a:solidFill>
              </a:defRPr>
            </a:lvl5pPr>
            <a:lvl6pPr lvl="5" algn="ctr">
              <a:lnSpc>
                <a:spcPct val="100000"/>
              </a:lnSpc>
              <a:spcBef>
                <a:spcPts val="0"/>
              </a:spcBef>
              <a:spcAft>
                <a:spcPts val="0"/>
              </a:spcAft>
              <a:buClr>
                <a:srgbClr val="97ADB2"/>
              </a:buClr>
              <a:buSzPts val="2800"/>
              <a:buNone/>
              <a:defRPr sz="2800">
                <a:solidFill>
                  <a:srgbClr val="97ADB2"/>
                </a:solidFill>
              </a:defRPr>
            </a:lvl6pPr>
            <a:lvl7pPr lvl="6" algn="ctr">
              <a:lnSpc>
                <a:spcPct val="100000"/>
              </a:lnSpc>
              <a:spcBef>
                <a:spcPts val="0"/>
              </a:spcBef>
              <a:spcAft>
                <a:spcPts val="0"/>
              </a:spcAft>
              <a:buClr>
                <a:srgbClr val="97ADB2"/>
              </a:buClr>
              <a:buSzPts val="2800"/>
              <a:buNone/>
              <a:defRPr sz="2800">
                <a:solidFill>
                  <a:srgbClr val="97ADB2"/>
                </a:solidFill>
              </a:defRPr>
            </a:lvl7pPr>
            <a:lvl8pPr lvl="7" algn="ctr">
              <a:lnSpc>
                <a:spcPct val="100000"/>
              </a:lnSpc>
              <a:spcBef>
                <a:spcPts val="0"/>
              </a:spcBef>
              <a:spcAft>
                <a:spcPts val="0"/>
              </a:spcAft>
              <a:buClr>
                <a:srgbClr val="97ADB2"/>
              </a:buClr>
              <a:buSzPts val="2800"/>
              <a:buNone/>
              <a:defRPr sz="2800">
                <a:solidFill>
                  <a:srgbClr val="97ADB2"/>
                </a:solidFill>
              </a:defRPr>
            </a:lvl8pPr>
            <a:lvl9pPr lvl="8" algn="ctr">
              <a:lnSpc>
                <a:spcPct val="100000"/>
              </a:lnSpc>
              <a:spcBef>
                <a:spcPts val="0"/>
              </a:spcBef>
              <a:spcAft>
                <a:spcPts val="0"/>
              </a:spcAft>
              <a:buClr>
                <a:srgbClr val="97ADB2"/>
              </a:buClr>
              <a:buSzPts val="2800"/>
              <a:buNone/>
              <a:defRPr sz="2800">
                <a:solidFill>
                  <a:srgbClr val="97ADB2"/>
                </a:solidFill>
              </a:defRPr>
            </a:lvl9pPr>
          </a:lstStyle>
          <a:p>
            <a:endParaRPr/>
          </a:p>
        </p:txBody>
      </p:sp>
      <p:sp>
        <p:nvSpPr>
          <p:cNvPr id="216" name="Google Shape;216;p31"/>
          <p:cNvSpPr txBox="1">
            <a:spLocks noGrp="1"/>
          </p:cNvSpPr>
          <p:nvPr>
            <p:ph type="title" idx="2"/>
          </p:nvPr>
        </p:nvSpPr>
        <p:spPr>
          <a:xfrm>
            <a:off x="4084213" y="2010417"/>
            <a:ext cx="975300" cy="46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97ADB2"/>
              </a:buClr>
              <a:buSzPts val="3000"/>
              <a:buNone/>
              <a:defRPr sz="3000">
                <a:solidFill>
                  <a:srgbClr val="97ADB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TITLE + SUBTITLE 1 1">
  <p:cSld name="CUSTOM_2_1_1">
    <p:spTree>
      <p:nvGrpSpPr>
        <p:cNvPr id="1" name="Shape 217"/>
        <p:cNvGrpSpPr/>
        <p:nvPr/>
      </p:nvGrpSpPr>
      <p:grpSpPr>
        <a:xfrm>
          <a:off x="0" y="0"/>
          <a:ext cx="0" cy="0"/>
          <a:chOff x="0" y="0"/>
          <a:chExt cx="0" cy="0"/>
        </a:xfrm>
      </p:grpSpPr>
      <p:sp>
        <p:nvSpPr>
          <p:cNvPr id="218" name="Google Shape;218;p32"/>
          <p:cNvSpPr/>
          <p:nvPr/>
        </p:nvSpPr>
        <p:spPr>
          <a:xfrm flipH="1">
            <a:off x="25" y="0"/>
            <a:ext cx="9143925" cy="5143536"/>
          </a:xfrm>
          <a:custGeom>
            <a:avLst/>
            <a:gdLst/>
            <a:ahLst/>
            <a:cxnLst/>
            <a:rect l="l" t="t" r="r" b="b"/>
            <a:pathLst>
              <a:path w="65569" h="35719" extrusionOk="0">
                <a:moveTo>
                  <a:pt x="1" y="0"/>
                </a:moveTo>
                <a:lnTo>
                  <a:pt x="1" y="35719"/>
                </a:lnTo>
                <a:lnTo>
                  <a:pt x="65569" y="35719"/>
                </a:lnTo>
                <a:lnTo>
                  <a:pt x="65569"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2"/>
          <p:cNvSpPr/>
          <p:nvPr/>
        </p:nvSpPr>
        <p:spPr>
          <a:xfrm flipH="1">
            <a:off x="5942175" y="-3000"/>
            <a:ext cx="2226600" cy="515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E707B"/>
              </a:solidFill>
              <a:latin typeface="Arial"/>
              <a:ea typeface="Arial"/>
              <a:cs typeface="Arial"/>
              <a:sym typeface="Arial"/>
            </a:endParaRPr>
          </a:p>
        </p:txBody>
      </p:sp>
      <p:sp>
        <p:nvSpPr>
          <p:cNvPr id="220" name="Google Shape;220;p32"/>
          <p:cNvSpPr/>
          <p:nvPr/>
        </p:nvSpPr>
        <p:spPr>
          <a:xfrm flipH="1">
            <a:off x="19" y="0"/>
            <a:ext cx="7637532" cy="5143536"/>
          </a:xfrm>
          <a:custGeom>
            <a:avLst/>
            <a:gdLst/>
            <a:ahLst/>
            <a:cxnLst/>
            <a:rect l="l" t="t" r="r" b="b"/>
            <a:pathLst>
              <a:path w="54767" h="35719" extrusionOk="0">
                <a:moveTo>
                  <a:pt x="35719" y="0"/>
                </a:moveTo>
                <a:lnTo>
                  <a:pt x="1" y="35719"/>
                </a:lnTo>
                <a:lnTo>
                  <a:pt x="18904" y="35719"/>
                </a:lnTo>
                <a:lnTo>
                  <a:pt x="54767"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2"/>
          <p:cNvSpPr/>
          <p:nvPr/>
        </p:nvSpPr>
        <p:spPr>
          <a:xfrm flipH="1">
            <a:off x="6" y="2571667"/>
            <a:ext cx="4017141" cy="2571840"/>
          </a:xfrm>
          <a:custGeom>
            <a:avLst/>
            <a:gdLst/>
            <a:ahLst/>
            <a:cxnLst/>
            <a:rect l="l" t="t" r="r" b="b"/>
            <a:pathLst>
              <a:path w="28806" h="17860" extrusionOk="0">
                <a:moveTo>
                  <a:pt x="10803" y="1"/>
                </a:moveTo>
                <a:lnTo>
                  <a:pt x="1" y="10803"/>
                </a:lnTo>
                <a:lnTo>
                  <a:pt x="7202" y="17860"/>
                </a:lnTo>
                <a:lnTo>
                  <a:pt x="28806" y="17860"/>
                </a:lnTo>
                <a:lnTo>
                  <a:pt x="10803" y="1"/>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2"/>
          <p:cNvSpPr/>
          <p:nvPr/>
        </p:nvSpPr>
        <p:spPr>
          <a:xfrm flipH="1">
            <a:off x="0" y="0"/>
            <a:ext cx="2510748" cy="5143536"/>
          </a:xfrm>
          <a:custGeom>
            <a:avLst/>
            <a:gdLst/>
            <a:ahLst/>
            <a:cxnLst/>
            <a:rect l="l" t="t" r="r" b="b"/>
            <a:pathLst>
              <a:path w="18004" h="35719" extrusionOk="0">
                <a:moveTo>
                  <a:pt x="18004" y="0"/>
                </a:moveTo>
                <a:lnTo>
                  <a:pt x="1" y="17860"/>
                </a:lnTo>
                <a:lnTo>
                  <a:pt x="18004" y="35719"/>
                </a:lnTo>
                <a:lnTo>
                  <a:pt x="18004"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2"/>
          <p:cNvSpPr txBox="1">
            <a:spLocks noGrp="1"/>
          </p:cNvSpPr>
          <p:nvPr>
            <p:ph type="ctrTitle"/>
          </p:nvPr>
        </p:nvSpPr>
        <p:spPr>
          <a:xfrm flipH="1">
            <a:off x="6335950" y="1805450"/>
            <a:ext cx="1484400" cy="726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2D2D30"/>
              </a:buClr>
              <a:buSzPts val="2400"/>
              <a:buNone/>
              <a:defRPr sz="2400">
                <a:solidFill>
                  <a:srgbClr val="2D2D30"/>
                </a:solidFill>
              </a:defRPr>
            </a:lvl1pPr>
            <a:lvl2pPr lvl="1" algn="r">
              <a:lnSpc>
                <a:spcPct val="100000"/>
              </a:lnSpc>
              <a:spcBef>
                <a:spcPts val="0"/>
              </a:spcBef>
              <a:spcAft>
                <a:spcPts val="0"/>
              </a:spcAft>
              <a:buClr>
                <a:srgbClr val="97ADB2"/>
              </a:buClr>
              <a:buSzPts val="5200"/>
              <a:buNone/>
              <a:defRPr sz="5200">
                <a:solidFill>
                  <a:srgbClr val="97ADB2"/>
                </a:solidFill>
              </a:defRPr>
            </a:lvl2pPr>
            <a:lvl3pPr lvl="2" algn="r">
              <a:lnSpc>
                <a:spcPct val="100000"/>
              </a:lnSpc>
              <a:spcBef>
                <a:spcPts val="0"/>
              </a:spcBef>
              <a:spcAft>
                <a:spcPts val="0"/>
              </a:spcAft>
              <a:buClr>
                <a:srgbClr val="97ADB2"/>
              </a:buClr>
              <a:buSzPts val="5200"/>
              <a:buNone/>
              <a:defRPr sz="5200">
                <a:solidFill>
                  <a:srgbClr val="97ADB2"/>
                </a:solidFill>
              </a:defRPr>
            </a:lvl3pPr>
            <a:lvl4pPr lvl="3" algn="r">
              <a:lnSpc>
                <a:spcPct val="100000"/>
              </a:lnSpc>
              <a:spcBef>
                <a:spcPts val="0"/>
              </a:spcBef>
              <a:spcAft>
                <a:spcPts val="0"/>
              </a:spcAft>
              <a:buClr>
                <a:srgbClr val="97ADB2"/>
              </a:buClr>
              <a:buSzPts val="5200"/>
              <a:buNone/>
              <a:defRPr sz="5200">
                <a:solidFill>
                  <a:srgbClr val="97ADB2"/>
                </a:solidFill>
              </a:defRPr>
            </a:lvl4pPr>
            <a:lvl5pPr lvl="4" algn="r">
              <a:lnSpc>
                <a:spcPct val="100000"/>
              </a:lnSpc>
              <a:spcBef>
                <a:spcPts val="0"/>
              </a:spcBef>
              <a:spcAft>
                <a:spcPts val="0"/>
              </a:spcAft>
              <a:buClr>
                <a:srgbClr val="97ADB2"/>
              </a:buClr>
              <a:buSzPts val="5200"/>
              <a:buNone/>
              <a:defRPr sz="5200">
                <a:solidFill>
                  <a:srgbClr val="97ADB2"/>
                </a:solidFill>
              </a:defRPr>
            </a:lvl5pPr>
            <a:lvl6pPr lvl="5" algn="r">
              <a:lnSpc>
                <a:spcPct val="100000"/>
              </a:lnSpc>
              <a:spcBef>
                <a:spcPts val="0"/>
              </a:spcBef>
              <a:spcAft>
                <a:spcPts val="0"/>
              </a:spcAft>
              <a:buClr>
                <a:srgbClr val="97ADB2"/>
              </a:buClr>
              <a:buSzPts val="5200"/>
              <a:buNone/>
              <a:defRPr sz="5200">
                <a:solidFill>
                  <a:srgbClr val="97ADB2"/>
                </a:solidFill>
              </a:defRPr>
            </a:lvl6pPr>
            <a:lvl7pPr lvl="6" algn="r">
              <a:lnSpc>
                <a:spcPct val="100000"/>
              </a:lnSpc>
              <a:spcBef>
                <a:spcPts val="0"/>
              </a:spcBef>
              <a:spcAft>
                <a:spcPts val="0"/>
              </a:spcAft>
              <a:buClr>
                <a:srgbClr val="97ADB2"/>
              </a:buClr>
              <a:buSzPts val="5200"/>
              <a:buNone/>
              <a:defRPr sz="5200">
                <a:solidFill>
                  <a:srgbClr val="97ADB2"/>
                </a:solidFill>
              </a:defRPr>
            </a:lvl7pPr>
            <a:lvl8pPr lvl="7" algn="r">
              <a:lnSpc>
                <a:spcPct val="100000"/>
              </a:lnSpc>
              <a:spcBef>
                <a:spcPts val="0"/>
              </a:spcBef>
              <a:spcAft>
                <a:spcPts val="0"/>
              </a:spcAft>
              <a:buClr>
                <a:srgbClr val="97ADB2"/>
              </a:buClr>
              <a:buSzPts val="5200"/>
              <a:buNone/>
              <a:defRPr sz="5200">
                <a:solidFill>
                  <a:srgbClr val="97ADB2"/>
                </a:solidFill>
              </a:defRPr>
            </a:lvl8pPr>
            <a:lvl9pPr lvl="8" algn="r">
              <a:lnSpc>
                <a:spcPct val="100000"/>
              </a:lnSpc>
              <a:spcBef>
                <a:spcPts val="0"/>
              </a:spcBef>
              <a:spcAft>
                <a:spcPts val="0"/>
              </a:spcAft>
              <a:buClr>
                <a:srgbClr val="97ADB2"/>
              </a:buClr>
              <a:buSzPts val="5200"/>
              <a:buNone/>
              <a:defRPr sz="5200">
                <a:solidFill>
                  <a:srgbClr val="97ADB2"/>
                </a:solidFill>
              </a:defRPr>
            </a:lvl9pPr>
          </a:lstStyle>
          <a:p>
            <a:endParaRPr/>
          </a:p>
        </p:txBody>
      </p:sp>
      <p:sp>
        <p:nvSpPr>
          <p:cNvPr id="224" name="Google Shape;224;p32"/>
          <p:cNvSpPr txBox="1">
            <a:spLocks noGrp="1"/>
          </p:cNvSpPr>
          <p:nvPr>
            <p:ph type="subTitle" idx="1"/>
          </p:nvPr>
        </p:nvSpPr>
        <p:spPr>
          <a:xfrm flipH="1">
            <a:off x="6335950" y="2446450"/>
            <a:ext cx="1484400" cy="891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97ADB2"/>
              </a:buClr>
              <a:buSzPts val="1200"/>
              <a:buNone/>
              <a:defRPr sz="1200">
                <a:solidFill>
                  <a:srgbClr val="97ADB2"/>
                </a:solidFill>
              </a:defRPr>
            </a:lvl1pPr>
            <a:lvl2pPr lvl="1" algn="r">
              <a:lnSpc>
                <a:spcPct val="100000"/>
              </a:lnSpc>
              <a:spcBef>
                <a:spcPts val="0"/>
              </a:spcBef>
              <a:spcAft>
                <a:spcPts val="0"/>
              </a:spcAft>
              <a:buClr>
                <a:srgbClr val="97ADB2"/>
              </a:buClr>
              <a:buSzPts val="2800"/>
              <a:buNone/>
              <a:defRPr sz="2800">
                <a:solidFill>
                  <a:srgbClr val="97ADB2"/>
                </a:solidFill>
              </a:defRPr>
            </a:lvl2pPr>
            <a:lvl3pPr lvl="2" algn="r">
              <a:lnSpc>
                <a:spcPct val="100000"/>
              </a:lnSpc>
              <a:spcBef>
                <a:spcPts val="0"/>
              </a:spcBef>
              <a:spcAft>
                <a:spcPts val="0"/>
              </a:spcAft>
              <a:buClr>
                <a:srgbClr val="97ADB2"/>
              </a:buClr>
              <a:buSzPts val="2800"/>
              <a:buNone/>
              <a:defRPr sz="2800">
                <a:solidFill>
                  <a:srgbClr val="97ADB2"/>
                </a:solidFill>
              </a:defRPr>
            </a:lvl3pPr>
            <a:lvl4pPr lvl="3" algn="r">
              <a:lnSpc>
                <a:spcPct val="100000"/>
              </a:lnSpc>
              <a:spcBef>
                <a:spcPts val="0"/>
              </a:spcBef>
              <a:spcAft>
                <a:spcPts val="0"/>
              </a:spcAft>
              <a:buClr>
                <a:srgbClr val="97ADB2"/>
              </a:buClr>
              <a:buSzPts val="2800"/>
              <a:buNone/>
              <a:defRPr sz="2800">
                <a:solidFill>
                  <a:srgbClr val="97ADB2"/>
                </a:solidFill>
              </a:defRPr>
            </a:lvl4pPr>
            <a:lvl5pPr lvl="4" algn="r">
              <a:lnSpc>
                <a:spcPct val="100000"/>
              </a:lnSpc>
              <a:spcBef>
                <a:spcPts val="0"/>
              </a:spcBef>
              <a:spcAft>
                <a:spcPts val="0"/>
              </a:spcAft>
              <a:buClr>
                <a:srgbClr val="97ADB2"/>
              </a:buClr>
              <a:buSzPts val="2800"/>
              <a:buNone/>
              <a:defRPr sz="2800">
                <a:solidFill>
                  <a:srgbClr val="97ADB2"/>
                </a:solidFill>
              </a:defRPr>
            </a:lvl5pPr>
            <a:lvl6pPr lvl="5" algn="r">
              <a:lnSpc>
                <a:spcPct val="100000"/>
              </a:lnSpc>
              <a:spcBef>
                <a:spcPts val="0"/>
              </a:spcBef>
              <a:spcAft>
                <a:spcPts val="0"/>
              </a:spcAft>
              <a:buClr>
                <a:srgbClr val="97ADB2"/>
              </a:buClr>
              <a:buSzPts val="2800"/>
              <a:buNone/>
              <a:defRPr sz="2800">
                <a:solidFill>
                  <a:srgbClr val="97ADB2"/>
                </a:solidFill>
              </a:defRPr>
            </a:lvl6pPr>
            <a:lvl7pPr lvl="6" algn="r">
              <a:lnSpc>
                <a:spcPct val="100000"/>
              </a:lnSpc>
              <a:spcBef>
                <a:spcPts val="0"/>
              </a:spcBef>
              <a:spcAft>
                <a:spcPts val="0"/>
              </a:spcAft>
              <a:buClr>
                <a:srgbClr val="97ADB2"/>
              </a:buClr>
              <a:buSzPts val="2800"/>
              <a:buNone/>
              <a:defRPr sz="2800">
                <a:solidFill>
                  <a:srgbClr val="97ADB2"/>
                </a:solidFill>
              </a:defRPr>
            </a:lvl7pPr>
            <a:lvl8pPr lvl="7" algn="r">
              <a:lnSpc>
                <a:spcPct val="100000"/>
              </a:lnSpc>
              <a:spcBef>
                <a:spcPts val="0"/>
              </a:spcBef>
              <a:spcAft>
                <a:spcPts val="0"/>
              </a:spcAft>
              <a:buClr>
                <a:srgbClr val="97ADB2"/>
              </a:buClr>
              <a:buSzPts val="2800"/>
              <a:buNone/>
              <a:defRPr sz="2800">
                <a:solidFill>
                  <a:srgbClr val="97ADB2"/>
                </a:solidFill>
              </a:defRPr>
            </a:lvl8pPr>
            <a:lvl9pPr lvl="8" algn="r">
              <a:lnSpc>
                <a:spcPct val="100000"/>
              </a:lnSpc>
              <a:spcBef>
                <a:spcPts val="0"/>
              </a:spcBef>
              <a:spcAft>
                <a:spcPts val="0"/>
              </a:spcAft>
              <a:buClr>
                <a:srgbClr val="97ADB2"/>
              </a:buClr>
              <a:buSzPts val="2800"/>
              <a:buNone/>
              <a:defRPr sz="2800">
                <a:solidFill>
                  <a:srgbClr val="97ADB2"/>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TITLE + SUBTITLE 1 1 1">
  <p:cSld name="CUSTOM_2_1_1_1">
    <p:spTree>
      <p:nvGrpSpPr>
        <p:cNvPr id="1" name="Shape 225"/>
        <p:cNvGrpSpPr/>
        <p:nvPr/>
      </p:nvGrpSpPr>
      <p:grpSpPr>
        <a:xfrm>
          <a:off x="0" y="0"/>
          <a:ext cx="0" cy="0"/>
          <a:chOff x="0" y="0"/>
          <a:chExt cx="0" cy="0"/>
        </a:xfrm>
      </p:grpSpPr>
      <p:sp>
        <p:nvSpPr>
          <p:cNvPr id="226" name="Google Shape;226;p33"/>
          <p:cNvSpPr/>
          <p:nvPr/>
        </p:nvSpPr>
        <p:spPr>
          <a:xfrm rot="10800000" flipH="1">
            <a:off x="0" y="0"/>
            <a:ext cx="9143925" cy="5143536"/>
          </a:xfrm>
          <a:custGeom>
            <a:avLst/>
            <a:gdLst/>
            <a:ahLst/>
            <a:cxnLst/>
            <a:rect l="l" t="t" r="r" b="b"/>
            <a:pathLst>
              <a:path w="65569" h="35719" extrusionOk="0">
                <a:moveTo>
                  <a:pt x="1" y="0"/>
                </a:moveTo>
                <a:lnTo>
                  <a:pt x="1" y="35719"/>
                </a:lnTo>
                <a:lnTo>
                  <a:pt x="65569" y="35719"/>
                </a:lnTo>
                <a:lnTo>
                  <a:pt x="65569"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3"/>
          <p:cNvSpPr/>
          <p:nvPr/>
        </p:nvSpPr>
        <p:spPr>
          <a:xfrm>
            <a:off x="975175" y="-3000"/>
            <a:ext cx="2226600" cy="515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E707B"/>
              </a:solidFill>
              <a:latin typeface="Arial"/>
              <a:ea typeface="Arial"/>
              <a:cs typeface="Arial"/>
              <a:sym typeface="Arial"/>
            </a:endParaRPr>
          </a:p>
        </p:txBody>
      </p:sp>
      <p:sp>
        <p:nvSpPr>
          <p:cNvPr id="228" name="Google Shape;228;p33"/>
          <p:cNvSpPr/>
          <p:nvPr/>
        </p:nvSpPr>
        <p:spPr>
          <a:xfrm rot="10800000" flipH="1">
            <a:off x="1506399" y="0"/>
            <a:ext cx="7637532" cy="5143536"/>
          </a:xfrm>
          <a:custGeom>
            <a:avLst/>
            <a:gdLst/>
            <a:ahLst/>
            <a:cxnLst/>
            <a:rect l="l" t="t" r="r" b="b"/>
            <a:pathLst>
              <a:path w="54767" h="35719" extrusionOk="0">
                <a:moveTo>
                  <a:pt x="35719" y="0"/>
                </a:moveTo>
                <a:lnTo>
                  <a:pt x="1" y="35719"/>
                </a:lnTo>
                <a:lnTo>
                  <a:pt x="18904" y="35719"/>
                </a:lnTo>
                <a:lnTo>
                  <a:pt x="54767"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3"/>
          <p:cNvSpPr/>
          <p:nvPr/>
        </p:nvSpPr>
        <p:spPr>
          <a:xfrm rot="10800000" flipH="1">
            <a:off x="5126803" y="29"/>
            <a:ext cx="4017141" cy="2571840"/>
          </a:xfrm>
          <a:custGeom>
            <a:avLst/>
            <a:gdLst/>
            <a:ahLst/>
            <a:cxnLst/>
            <a:rect l="l" t="t" r="r" b="b"/>
            <a:pathLst>
              <a:path w="28806" h="17860" extrusionOk="0">
                <a:moveTo>
                  <a:pt x="10803" y="1"/>
                </a:moveTo>
                <a:lnTo>
                  <a:pt x="1" y="10803"/>
                </a:lnTo>
                <a:lnTo>
                  <a:pt x="7202" y="17860"/>
                </a:lnTo>
                <a:lnTo>
                  <a:pt x="28806" y="17860"/>
                </a:lnTo>
                <a:lnTo>
                  <a:pt x="10803" y="1"/>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3"/>
          <p:cNvSpPr/>
          <p:nvPr/>
        </p:nvSpPr>
        <p:spPr>
          <a:xfrm rot="10800000" flipH="1">
            <a:off x="6633202" y="0"/>
            <a:ext cx="2510748" cy="5143536"/>
          </a:xfrm>
          <a:custGeom>
            <a:avLst/>
            <a:gdLst/>
            <a:ahLst/>
            <a:cxnLst/>
            <a:rect l="l" t="t" r="r" b="b"/>
            <a:pathLst>
              <a:path w="18004" h="35719" extrusionOk="0">
                <a:moveTo>
                  <a:pt x="18004" y="0"/>
                </a:moveTo>
                <a:lnTo>
                  <a:pt x="1" y="17860"/>
                </a:lnTo>
                <a:lnTo>
                  <a:pt x="18004" y="35719"/>
                </a:lnTo>
                <a:lnTo>
                  <a:pt x="18004"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3"/>
          <p:cNvSpPr txBox="1">
            <a:spLocks noGrp="1"/>
          </p:cNvSpPr>
          <p:nvPr>
            <p:ph type="ctrTitle"/>
          </p:nvPr>
        </p:nvSpPr>
        <p:spPr>
          <a:xfrm>
            <a:off x="1323600" y="1805450"/>
            <a:ext cx="1484400" cy="726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97ADB2"/>
              </a:buClr>
              <a:buSzPts val="2400"/>
              <a:buNone/>
              <a:defRPr sz="2400">
                <a:solidFill>
                  <a:srgbClr val="97ADB2"/>
                </a:solidFill>
              </a:defRPr>
            </a:lvl1pPr>
            <a:lvl2pPr lvl="1" algn="l">
              <a:lnSpc>
                <a:spcPct val="100000"/>
              </a:lnSpc>
              <a:spcBef>
                <a:spcPts val="0"/>
              </a:spcBef>
              <a:spcAft>
                <a:spcPts val="0"/>
              </a:spcAft>
              <a:buClr>
                <a:srgbClr val="97ADB2"/>
              </a:buClr>
              <a:buSzPts val="5200"/>
              <a:buNone/>
              <a:defRPr sz="5200">
                <a:solidFill>
                  <a:srgbClr val="97ADB2"/>
                </a:solidFill>
              </a:defRPr>
            </a:lvl2pPr>
            <a:lvl3pPr lvl="2" algn="l">
              <a:lnSpc>
                <a:spcPct val="100000"/>
              </a:lnSpc>
              <a:spcBef>
                <a:spcPts val="0"/>
              </a:spcBef>
              <a:spcAft>
                <a:spcPts val="0"/>
              </a:spcAft>
              <a:buClr>
                <a:srgbClr val="97ADB2"/>
              </a:buClr>
              <a:buSzPts val="5200"/>
              <a:buNone/>
              <a:defRPr sz="5200">
                <a:solidFill>
                  <a:srgbClr val="97ADB2"/>
                </a:solidFill>
              </a:defRPr>
            </a:lvl3pPr>
            <a:lvl4pPr lvl="3" algn="l">
              <a:lnSpc>
                <a:spcPct val="100000"/>
              </a:lnSpc>
              <a:spcBef>
                <a:spcPts val="0"/>
              </a:spcBef>
              <a:spcAft>
                <a:spcPts val="0"/>
              </a:spcAft>
              <a:buClr>
                <a:srgbClr val="97ADB2"/>
              </a:buClr>
              <a:buSzPts val="5200"/>
              <a:buNone/>
              <a:defRPr sz="5200">
                <a:solidFill>
                  <a:srgbClr val="97ADB2"/>
                </a:solidFill>
              </a:defRPr>
            </a:lvl4pPr>
            <a:lvl5pPr lvl="4" algn="l">
              <a:lnSpc>
                <a:spcPct val="100000"/>
              </a:lnSpc>
              <a:spcBef>
                <a:spcPts val="0"/>
              </a:spcBef>
              <a:spcAft>
                <a:spcPts val="0"/>
              </a:spcAft>
              <a:buClr>
                <a:srgbClr val="97ADB2"/>
              </a:buClr>
              <a:buSzPts val="5200"/>
              <a:buNone/>
              <a:defRPr sz="5200">
                <a:solidFill>
                  <a:srgbClr val="97ADB2"/>
                </a:solidFill>
              </a:defRPr>
            </a:lvl5pPr>
            <a:lvl6pPr lvl="5" algn="l">
              <a:lnSpc>
                <a:spcPct val="100000"/>
              </a:lnSpc>
              <a:spcBef>
                <a:spcPts val="0"/>
              </a:spcBef>
              <a:spcAft>
                <a:spcPts val="0"/>
              </a:spcAft>
              <a:buClr>
                <a:srgbClr val="97ADB2"/>
              </a:buClr>
              <a:buSzPts val="5200"/>
              <a:buNone/>
              <a:defRPr sz="5200">
                <a:solidFill>
                  <a:srgbClr val="97ADB2"/>
                </a:solidFill>
              </a:defRPr>
            </a:lvl6pPr>
            <a:lvl7pPr lvl="6" algn="l">
              <a:lnSpc>
                <a:spcPct val="100000"/>
              </a:lnSpc>
              <a:spcBef>
                <a:spcPts val="0"/>
              </a:spcBef>
              <a:spcAft>
                <a:spcPts val="0"/>
              </a:spcAft>
              <a:buClr>
                <a:srgbClr val="97ADB2"/>
              </a:buClr>
              <a:buSzPts val="5200"/>
              <a:buNone/>
              <a:defRPr sz="5200">
                <a:solidFill>
                  <a:srgbClr val="97ADB2"/>
                </a:solidFill>
              </a:defRPr>
            </a:lvl7pPr>
            <a:lvl8pPr lvl="7" algn="l">
              <a:lnSpc>
                <a:spcPct val="100000"/>
              </a:lnSpc>
              <a:spcBef>
                <a:spcPts val="0"/>
              </a:spcBef>
              <a:spcAft>
                <a:spcPts val="0"/>
              </a:spcAft>
              <a:buClr>
                <a:srgbClr val="97ADB2"/>
              </a:buClr>
              <a:buSzPts val="5200"/>
              <a:buNone/>
              <a:defRPr sz="5200">
                <a:solidFill>
                  <a:srgbClr val="97ADB2"/>
                </a:solidFill>
              </a:defRPr>
            </a:lvl8pPr>
            <a:lvl9pPr lvl="8" algn="l">
              <a:lnSpc>
                <a:spcPct val="100000"/>
              </a:lnSpc>
              <a:spcBef>
                <a:spcPts val="0"/>
              </a:spcBef>
              <a:spcAft>
                <a:spcPts val="0"/>
              </a:spcAft>
              <a:buClr>
                <a:srgbClr val="97ADB2"/>
              </a:buClr>
              <a:buSzPts val="5200"/>
              <a:buNone/>
              <a:defRPr sz="5200">
                <a:solidFill>
                  <a:srgbClr val="97ADB2"/>
                </a:solidFill>
              </a:defRPr>
            </a:lvl9pPr>
          </a:lstStyle>
          <a:p>
            <a:endParaRPr/>
          </a:p>
        </p:txBody>
      </p:sp>
      <p:sp>
        <p:nvSpPr>
          <p:cNvPr id="232" name="Google Shape;232;p33"/>
          <p:cNvSpPr txBox="1">
            <a:spLocks noGrp="1"/>
          </p:cNvSpPr>
          <p:nvPr>
            <p:ph type="subTitle" idx="1"/>
          </p:nvPr>
        </p:nvSpPr>
        <p:spPr>
          <a:xfrm>
            <a:off x="1323600" y="2446450"/>
            <a:ext cx="1484400" cy="89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97ADB2"/>
              </a:buClr>
              <a:buSzPts val="1200"/>
              <a:buNone/>
              <a:defRPr sz="1200">
                <a:solidFill>
                  <a:srgbClr val="97ADB2"/>
                </a:solidFill>
              </a:defRPr>
            </a:lvl1pPr>
            <a:lvl2pPr lvl="1" algn="l">
              <a:lnSpc>
                <a:spcPct val="100000"/>
              </a:lnSpc>
              <a:spcBef>
                <a:spcPts val="0"/>
              </a:spcBef>
              <a:spcAft>
                <a:spcPts val="0"/>
              </a:spcAft>
              <a:buClr>
                <a:srgbClr val="97ADB2"/>
              </a:buClr>
              <a:buSzPts val="2800"/>
              <a:buNone/>
              <a:defRPr sz="2800">
                <a:solidFill>
                  <a:srgbClr val="97ADB2"/>
                </a:solidFill>
              </a:defRPr>
            </a:lvl2pPr>
            <a:lvl3pPr lvl="2" algn="l">
              <a:lnSpc>
                <a:spcPct val="100000"/>
              </a:lnSpc>
              <a:spcBef>
                <a:spcPts val="0"/>
              </a:spcBef>
              <a:spcAft>
                <a:spcPts val="0"/>
              </a:spcAft>
              <a:buClr>
                <a:srgbClr val="97ADB2"/>
              </a:buClr>
              <a:buSzPts val="2800"/>
              <a:buNone/>
              <a:defRPr sz="2800">
                <a:solidFill>
                  <a:srgbClr val="97ADB2"/>
                </a:solidFill>
              </a:defRPr>
            </a:lvl3pPr>
            <a:lvl4pPr lvl="3" algn="l">
              <a:lnSpc>
                <a:spcPct val="100000"/>
              </a:lnSpc>
              <a:spcBef>
                <a:spcPts val="0"/>
              </a:spcBef>
              <a:spcAft>
                <a:spcPts val="0"/>
              </a:spcAft>
              <a:buClr>
                <a:srgbClr val="97ADB2"/>
              </a:buClr>
              <a:buSzPts val="2800"/>
              <a:buNone/>
              <a:defRPr sz="2800">
                <a:solidFill>
                  <a:srgbClr val="97ADB2"/>
                </a:solidFill>
              </a:defRPr>
            </a:lvl4pPr>
            <a:lvl5pPr lvl="4" algn="l">
              <a:lnSpc>
                <a:spcPct val="100000"/>
              </a:lnSpc>
              <a:spcBef>
                <a:spcPts val="0"/>
              </a:spcBef>
              <a:spcAft>
                <a:spcPts val="0"/>
              </a:spcAft>
              <a:buClr>
                <a:srgbClr val="97ADB2"/>
              </a:buClr>
              <a:buSzPts val="2800"/>
              <a:buNone/>
              <a:defRPr sz="2800">
                <a:solidFill>
                  <a:srgbClr val="97ADB2"/>
                </a:solidFill>
              </a:defRPr>
            </a:lvl5pPr>
            <a:lvl6pPr lvl="5" algn="l">
              <a:lnSpc>
                <a:spcPct val="100000"/>
              </a:lnSpc>
              <a:spcBef>
                <a:spcPts val="0"/>
              </a:spcBef>
              <a:spcAft>
                <a:spcPts val="0"/>
              </a:spcAft>
              <a:buClr>
                <a:srgbClr val="97ADB2"/>
              </a:buClr>
              <a:buSzPts val="2800"/>
              <a:buNone/>
              <a:defRPr sz="2800">
                <a:solidFill>
                  <a:srgbClr val="97ADB2"/>
                </a:solidFill>
              </a:defRPr>
            </a:lvl6pPr>
            <a:lvl7pPr lvl="6" algn="l">
              <a:lnSpc>
                <a:spcPct val="100000"/>
              </a:lnSpc>
              <a:spcBef>
                <a:spcPts val="0"/>
              </a:spcBef>
              <a:spcAft>
                <a:spcPts val="0"/>
              </a:spcAft>
              <a:buClr>
                <a:srgbClr val="97ADB2"/>
              </a:buClr>
              <a:buSzPts val="2800"/>
              <a:buNone/>
              <a:defRPr sz="2800">
                <a:solidFill>
                  <a:srgbClr val="97ADB2"/>
                </a:solidFill>
              </a:defRPr>
            </a:lvl7pPr>
            <a:lvl8pPr lvl="7" algn="l">
              <a:lnSpc>
                <a:spcPct val="100000"/>
              </a:lnSpc>
              <a:spcBef>
                <a:spcPts val="0"/>
              </a:spcBef>
              <a:spcAft>
                <a:spcPts val="0"/>
              </a:spcAft>
              <a:buClr>
                <a:srgbClr val="97ADB2"/>
              </a:buClr>
              <a:buSzPts val="2800"/>
              <a:buNone/>
              <a:defRPr sz="2800">
                <a:solidFill>
                  <a:srgbClr val="97ADB2"/>
                </a:solidFill>
              </a:defRPr>
            </a:lvl8pPr>
            <a:lvl9pPr lvl="8" algn="l">
              <a:lnSpc>
                <a:spcPct val="100000"/>
              </a:lnSpc>
              <a:spcBef>
                <a:spcPts val="0"/>
              </a:spcBef>
              <a:spcAft>
                <a:spcPts val="0"/>
              </a:spcAft>
              <a:buClr>
                <a:srgbClr val="97ADB2"/>
              </a:buClr>
              <a:buSzPts val="2800"/>
              <a:buNone/>
              <a:defRPr sz="2800">
                <a:solidFill>
                  <a:srgbClr val="97ADB2"/>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UBTITLE" type="twoColTx">
  <p:cSld name="TITLE_AND_TWO_COLUMNS">
    <p:spTree>
      <p:nvGrpSpPr>
        <p:cNvPr id="1" name="Shape 233"/>
        <p:cNvGrpSpPr/>
        <p:nvPr/>
      </p:nvGrpSpPr>
      <p:grpSpPr>
        <a:xfrm>
          <a:off x="0" y="0"/>
          <a:ext cx="0" cy="0"/>
          <a:chOff x="0" y="0"/>
          <a:chExt cx="0" cy="0"/>
        </a:xfrm>
      </p:grpSpPr>
      <p:sp>
        <p:nvSpPr>
          <p:cNvPr id="234" name="Google Shape;234;p34"/>
          <p:cNvSpPr/>
          <p:nvPr/>
        </p:nvSpPr>
        <p:spPr>
          <a:xfrm rot="10800000">
            <a:off x="77" y="28"/>
            <a:ext cx="9143900" cy="5143471"/>
          </a:xfrm>
          <a:custGeom>
            <a:avLst/>
            <a:gdLst/>
            <a:ahLst/>
            <a:cxnLst/>
            <a:rect l="l" t="t" r="r" b="b"/>
            <a:pathLst>
              <a:path w="65570" h="35539" extrusionOk="0">
                <a:moveTo>
                  <a:pt x="1" y="0"/>
                </a:moveTo>
                <a:lnTo>
                  <a:pt x="1" y="35539"/>
                </a:lnTo>
                <a:lnTo>
                  <a:pt x="65569" y="35539"/>
                </a:lnTo>
                <a:lnTo>
                  <a:pt x="65569" y="0"/>
                </a:lnTo>
                <a:close/>
              </a:path>
            </a:pathLst>
          </a:custGeom>
          <a:solidFill>
            <a:srgbClr val="97AD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4"/>
          <p:cNvSpPr/>
          <p:nvPr/>
        </p:nvSpPr>
        <p:spPr>
          <a:xfrm rot="10800000">
            <a:off x="4787630" y="-4"/>
            <a:ext cx="4336272" cy="3110204"/>
          </a:xfrm>
          <a:custGeom>
            <a:avLst/>
            <a:gdLst/>
            <a:ahLst/>
            <a:cxnLst/>
            <a:rect l="l" t="t" r="r" b="b"/>
            <a:pathLst>
              <a:path w="30787" h="21317" extrusionOk="0">
                <a:moveTo>
                  <a:pt x="21317" y="1"/>
                </a:moveTo>
                <a:lnTo>
                  <a:pt x="1" y="21317"/>
                </a:lnTo>
                <a:lnTo>
                  <a:pt x="18904" y="21317"/>
                </a:lnTo>
                <a:lnTo>
                  <a:pt x="30786" y="9615"/>
                </a:lnTo>
                <a:lnTo>
                  <a:pt x="21317" y="1"/>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4"/>
          <p:cNvSpPr/>
          <p:nvPr/>
        </p:nvSpPr>
        <p:spPr>
          <a:xfrm rot="10800000">
            <a:off x="62" y="28"/>
            <a:ext cx="8159784" cy="5143471"/>
          </a:xfrm>
          <a:custGeom>
            <a:avLst/>
            <a:gdLst/>
            <a:ahLst/>
            <a:cxnLst/>
            <a:rect l="l" t="t" r="r" b="b"/>
            <a:pathLst>
              <a:path w="58513" h="35539" extrusionOk="0">
                <a:moveTo>
                  <a:pt x="1" y="0"/>
                </a:moveTo>
                <a:lnTo>
                  <a:pt x="35720" y="35539"/>
                </a:lnTo>
                <a:lnTo>
                  <a:pt x="58512" y="35539"/>
                </a:lnTo>
                <a:lnTo>
                  <a:pt x="58512" y="30606"/>
                </a:lnTo>
                <a:lnTo>
                  <a:pt x="27906"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4"/>
          <p:cNvSpPr/>
          <p:nvPr/>
        </p:nvSpPr>
        <p:spPr>
          <a:xfrm rot="10800000">
            <a:off x="0" y="713969"/>
            <a:ext cx="4268223" cy="4429530"/>
          </a:xfrm>
          <a:custGeom>
            <a:avLst/>
            <a:gdLst/>
            <a:ahLst/>
            <a:cxnLst/>
            <a:rect l="l" t="t" r="r" b="b"/>
            <a:pathLst>
              <a:path w="30607" h="30606" extrusionOk="0">
                <a:moveTo>
                  <a:pt x="0" y="0"/>
                </a:moveTo>
                <a:lnTo>
                  <a:pt x="30606" y="30606"/>
                </a:lnTo>
                <a:lnTo>
                  <a:pt x="30606" y="9902"/>
                </a:lnTo>
                <a:lnTo>
                  <a:pt x="20560"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4"/>
          <p:cNvSpPr/>
          <p:nvPr/>
        </p:nvSpPr>
        <p:spPr>
          <a:xfrm flipH="1">
            <a:off x="4836925" y="1097200"/>
            <a:ext cx="4336200" cy="2963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4"/>
          <p:cNvSpPr txBox="1">
            <a:spLocks noGrp="1"/>
          </p:cNvSpPr>
          <p:nvPr>
            <p:ph type="ctrTitle"/>
          </p:nvPr>
        </p:nvSpPr>
        <p:spPr>
          <a:xfrm>
            <a:off x="5909598" y="1694850"/>
            <a:ext cx="2655300" cy="1488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Clr>
                <a:srgbClr val="6F4657"/>
              </a:buClr>
              <a:buSzPts val="5200"/>
              <a:buNone/>
              <a:defRPr sz="5200">
                <a:solidFill>
                  <a:srgbClr val="6F4657"/>
                </a:solidFill>
              </a:defRPr>
            </a:lvl2pPr>
            <a:lvl3pPr lvl="2" algn="r">
              <a:lnSpc>
                <a:spcPct val="100000"/>
              </a:lnSpc>
              <a:spcBef>
                <a:spcPts val="0"/>
              </a:spcBef>
              <a:spcAft>
                <a:spcPts val="0"/>
              </a:spcAft>
              <a:buClr>
                <a:srgbClr val="6F4657"/>
              </a:buClr>
              <a:buSzPts val="5200"/>
              <a:buNone/>
              <a:defRPr sz="5200">
                <a:solidFill>
                  <a:srgbClr val="6F4657"/>
                </a:solidFill>
              </a:defRPr>
            </a:lvl3pPr>
            <a:lvl4pPr lvl="3" algn="r">
              <a:lnSpc>
                <a:spcPct val="100000"/>
              </a:lnSpc>
              <a:spcBef>
                <a:spcPts val="0"/>
              </a:spcBef>
              <a:spcAft>
                <a:spcPts val="0"/>
              </a:spcAft>
              <a:buClr>
                <a:srgbClr val="6F4657"/>
              </a:buClr>
              <a:buSzPts val="5200"/>
              <a:buNone/>
              <a:defRPr sz="5200">
                <a:solidFill>
                  <a:srgbClr val="6F4657"/>
                </a:solidFill>
              </a:defRPr>
            </a:lvl4pPr>
            <a:lvl5pPr lvl="4" algn="r">
              <a:lnSpc>
                <a:spcPct val="100000"/>
              </a:lnSpc>
              <a:spcBef>
                <a:spcPts val="0"/>
              </a:spcBef>
              <a:spcAft>
                <a:spcPts val="0"/>
              </a:spcAft>
              <a:buClr>
                <a:srgbClr val="6F4657"/>
              </a:buClr>
              <a:buSzPts val="5200"/>
              <a:buNone/>
              <a:defRPr sz="5200">
                <a:solidFill>
                  <a:srgbClr val="6F4657"/>
                </a:solidFill>
              </a:defRPr>
            </a:lvl5pPr>
            <a:lvl6pPr lvl="5" algn="r">
              <a:lnSpc>
                <a:spcPct val="100000"/>
              </a:lnSpc>
              <a:spcBef>
                <a:spcPts val="0"/>
              </a:spcBef>
              <a:spcAft>
                <a:spcPts val="0"/>
              </a:spcAft>
              <a:buClr>
                <a:srgbClr val="6F4657"/>
              </a:buClr>
              <a:buSzPts val="5200"/>
              <a:buNone/>
              <a:defRPr sz="5200">
                <a:solidFill>
                  <a:srgbClr val="6F4657"/>
                </a:solidFill>
              </a:defRPr>
            </a:lvl6pPr>
            <a:lvl7pPr lvl="6" algn="r">
              <a:lnSpc>
                <a:spcPct val="100000"/>
              </a:lnSpc>
              <a:spcBef>
                <a:spcPts val="0"/>
              </a:spcBef>
              <a:spcAft>
                <a:spcPts val="0"/>
              </a:spcAft>
              <a:buClr>
                <a:srgbClr val="6F4657"/>
              </a:buClr>
              <a:buSzPts val="5200"/>
              <a:buNone/>
              <a:defRPr sz="5200">
                <a:solidFill>
                  <a:srgbClr val="6F4657"/>
                </a:solidFill>
              </a:defRPr>
            </a:lvl7pPr>
            <a:lvl8pPr lvl="7" algn="r">
              <a:lnSpc>
                <a:spcPct val="100000"/>
              </a:lnSpc>
              <a:spcBef>
                <a:spcPts val="0"/>
              </a:spcBef>
              <a:spcAft>
                <a:spcPts val="0"/>
              </a:spcAft>
              <a:buClr>
                <a:srgbClr val="6F4657"/>
              </a:buClr>
              <a:buSzPts val="5200"/>
              <a:buNone/>
              <a:defRPr sz="5200">
                <a:solidFill>
                  <a:srgbClr val="6F4657"/>
                </a:solidFill>
              </a:defRPr>
            </a:lvl8pPr>
            <a:lvl9pPr lvl="8" algn="r">
              <a:lnSpc>
                <a:spcPct val="100000"/>
              </a:lnSpc>
              <a:spcBef>
                <a:spcPts val="0"/>
              </a:spcBef>
              <a:spcAft>
                <a:spcPts val="0"/>
              </a:spcAft>
              <a:buClr>
                <a:srgbClr val="6F4657"/>
              </a:buClr>
              <a:buSzPts val="5200"/>
              <a:buNone/>
              <a:defRPr sz="5200">
                <a:solidFill>
                  <a:srgbClr val="6F4657"/>
                </a:solidFill>
              </a:defRPr>
            </a:lvl9pPr>
          </a:lstStyle>
          <a:p>
            <a:endParaRPr/>
          </a:p>
        </p:txBody>
      </p:sp>
      <p:sp>
        <p:nvSpPr>
          <p:cNvPr id="240" name="Google Shape;240;p34"/>
          <p:cNvSpPr txBox="1">
            <a:spLocks noGrp="1"/>
          </p:cNvSpPr>
          <p:nvPr>
            <p:ph type="subTitle" idx="1"/>
          </p:nvPr>
        </p:nvSpPr>
        <p:spPr>
          <a:xfrm>
            <a:off x="5909599" y="3220225"/>
            <a:ext cx="2655300" cy="792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6F4657"/>
              </a:buClr>
              <a:buSzPts val="1200"/>
              <a:buNone/>
              <a:defRPr sz="1200">
                <a:solidFill>
                  <a:srgbClr val="6F4657"/>
                </a:solidFill>
              </a:defRPr>
            </a:lvl1pPr>
            <a:lvl2pPr lvl="1" algn="r">
              <a:lnSpc>
                <a:spcPct val="100000"/>
              </a:lnSpc>
              <a:spcBef>
                <a:spcPts val="0"/>
              </a:spcBef>
              <a:spcAft>
                <a:spcPts val="0"/>
              </a:spcAft>
              <a:buClr>
                <a:srgbClr val="6F4657"/>
              </a:buClr>
              <a:buSzPts val="2800"/>
              <a:buNone/>
              <a:defRPr sz="2800">
                <a:solidFill>
                  <a:srgbClr val="6F4657"/>
                </a:solidFill>
              </a:defRPr>
            </a:lvl2pPr>
            <a:lvl3pPr lvl="2" algn="r">
              <a:lnSpc>
                <a:spcPct val="100000"/>
              </a:lnSpc>
              <a:spcBef>
                <a:spcPts val="0"/>
              </a:spcBef>
              <a:spcAft>
                <a:spcPts val="0"/>
              </a:spcAft>
              <a:buClr>
                <a:srgbClr val="6F4657"/>
              </a:buClr>
              <a:buSzPts val="2800"/>
              <a:buNone/>
              <a:defRPr sz="2800">
                <a:solidFill>
                  <a:srgbClr val="6F4657"/>
                </a:solidFill>
              </a:defRPr>
            </a:lvl3pPr>
            <a:lvl4pPr lvl="3" algn="r">
              <a:lnSpc>
                <a:spcPct val="100000"/>
              </a:lnSpc>
              <a:spcBef>
                <a:spcPts val="0"/>
              </a:spcBef>
              <a:spcAft>
                <a:spcPts val="0"/>
              </a:spcAft>
              <a:buClr>
                <a:srgbClr val="6F4657"/>
              </a:buClr>
              <a:buSzPts val="2800"/>
              <a:buNone/>
              <a:defRPr sz="2800">
                <a:solidFill>
                  <a:srgbClr val="6F4657"/>
                </a:solidFill>
              </a:defRPr>
            </a:lvl4pPr>
            <a:lvl5pPr lvl="4" algn="r">
              <a:lnSpc>
                <a:spcPct val="100000"/>
              </a:lnSpc>
              <a:spcBef>
                <a:spcPts val="0"/>
              </a:spcBef>
              <a:spcAft>
                <a:spcPts val="0"/>
              </a:spcAft>
              <a:buClr>
                <a:srgbClr val="6F4657"/>
              </a:buClr>
              <a:buSzPts val="2800"/>
              <a:buNone/>
              <a:defRPr sz="2800">
                <a:solidFill>
                  <a:srgbClr val="6F4657"/>
                </a:solidFill>
              </a:defRPr>
            </a:lvl5pPr>
            <a:lvl6pPr lvl="5" algn="r">
              <a:lnSpc>
                <a:spcPct val="100000"/>
              </a:lnSpc>
              <a:spcBef>
                <a:spcPts val="0"/>
              </a:spcBef>
              <a:spcAft>
                <a:spcPts val="0"/>
              </a:spcAft>
              <a:buClr>
                <a:srgbClr val="6F4657"/>
              </a:buClr>
              <a:buSzPts val="2800"/>
              <a:buNone/>
              <a:defRPr sz="2800">
                <a:solidFill>
                  <a:srgbClr val="6F4657"/>
                </a:solidFill>
              </a:defRPr>
            </a:lvl6pPr>
            <a:lvl7pPr lvl="6" algn="r">
              <a:lnSpc>
                <a:spcPct val="100000"/>
              </a:lnSpc>
              <a:spcBef>
                <a:spcPts val="0"/>
              </a:spcBef>
              <a:spcAft>
                <a:spcPts val="0"/>
              </a:spcAft>
              <a:buClr>
                <a:srgbClr val="6F4657"/>
              </a:buClr>
              <a:buSzPts val="2800"/>
              <a:buNone/>
              <a:defRPr sz="2800">
                <a:solidFill>
                  <a:srgbClr val="6F4657"/>
                </a:solidFill>
              </a:defRPr>
            </a:lvl7pPr>
            <a:lvl8pPr lvl="7" algn="r">
              <a:lnSpc>
                <a:spcPct val="100000"/>
              </a:lnSpc>
              <a:spcBef>
                <a:spcPts val="0"/>
              </a:spcBef>
              <a:spcAft>
                <a:spcPts val="0"/>
              </a:spcAft>
              <a:buClr>
                <a:srgbClr val="6F4657"/>
              </a:buClr>
              <a:buSzPts val="2800"/>
              <a:buNone/>
              <a:defRPr sz="2800">
                <a:solidFill>
                  <a:srgbClr val="6F4657"/>
                </a:solidFill>
              </a:defRPr>
            </a:lvl8pPr>
            <a:lvl9pPr lvl="8" algn="r">
              <a:lnSpc>
                <a:spcPct val="100000"/>
              </a:lnSpc>
              <a:spcBef>
                <a:spcPts val="0"/>
              </a:spcBef>
              <a:spcAft>
                <a:spcPts val="0"/>
              </a:spcAft>
              <a:buClr>
                <a:srgbClr val="6F4657"/>
              </a:buClr>
              <a:buSzPts val="2800"/>
              <a:buNone/>
              <a:defRPr sz="2800">
                <a:solidFill>
                  <a:srgbClr val="6F4657"/>
                </a:solidFill>
              </a:defRPr>
            </a:lvl9pPr>
          </a:lstStyle>
          <a:p>
            <a:endParaRPr/>
          </a:p>
        </p:txBody>
      </p:sp>
      <p:sp>
        <p:nvSpPr>
          <p:cNvPr id="241" name="Google Shape;241;p34"/>
          <p:cNvSpPr/>
          <p:nvPr/>
        </p:nvSpPr>
        <p:spPr>
          <a:xfrm rot="10800000">
            <a:off x="3178576" y="0"/>
            <a:ext cx="3309068" cy="1693746"/>
          </a:xfrm>
          <a:custGeom>
            <a:avLst/>
            <a:gdLst/>
            <a:ahLst/>
            <a:cxnLst/>
            <a:rect l="l" t="t" r="r" b="b"/>
            <a:pathLst>
              <a:path w="23729" h="11703" extrusionOk="0">
                <a:moveTo>
                  <a:pt x="11882" y="1"/>
                </a:moveTo>
                <a:lnTo>
                  <a:pt x="0" y="11703"/>
                </a:lnTo>
                <a:lnTo>
                  <a:pt x="23729" y="11703"/>
                </a:lnTo>
                <a:lnTo>
                  <a:pt x="11882" y="1"/>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242"/>
        <p:cNvGrpSpPr/>
        <p:nvPr/>
      </p:nvGrpSpPr>
      <p:grpSpPr>
        <a:xfrm>
          <a:off x="0" y="0"/>
          <a:ext cx="0" cy="0"/>
          <a:chOff x="0" y="0"/>
          <a:chExt cx="0" cy="0"/>
        </a:xfrm>
      </p:grpSpPr>
      <p:sp>
        <p:nvSpPr>
          <p:cNvPr id="243" name="Google Shape;243;p35"/>
          <p:cNvSpPr/>
          <p:nvPr/>
        </p:nvSpPr>
        <p:spPr>
          <a:xfrm rot="10800000" flipH="1">
            <a:off x="-34" y="18"/>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5"/>
          <p:cNvSpPr/>
          <p:nvPr/>
        </p:nvSpPr>
        <p:spPr>
          <a:xfrm>
            <a:off x="6792772" y="3937927"/>
            <a:ext cx="2339448" cy="1205582"/>
          </a:xfrm>
          <a:custGeom>
            <a:avLst/>
            <a:gdLst/>
            <a:ahLst/>
            <a:cxnLst/>
            <a:rect l="l" t="t" r="r" b="b"/>
            <a:pathLst>
              <a:path w="27150" h="13503" extrusionOk="0">
                <a:moveTo>
                  <a:pt x="13647" y="0"/>
                </a:moveTo>
                <a:lnTo>
                  <a:pt x="1" y="13503"/>
                </a:lnTo>
                <a:lnTo>
                  <a:pt x="27150" y="13503"/>
                </a:lnTo>
                <a:lnTo>
                  <a:pt x="13647" y="0"/>
                </a:lnTo>
                <a:close/>
              </a:path>
            </a:pathLst>
          </a:custGeom>
          <a:solidFill>
            <a:srgbClr val="BD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5"/>
          <p:cNvSpPr/>
          <p:nvPr/>
        </p:nvSpPr>
        <p:spPr>
          <a:xfrm flipH="1">
            <a:off x="2683638" y="0"/>
            <a:ext cx="1746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5"/>
          <p:cNvSpPr/>
          <p:nvPr/>
        </p:nvSpPr>
        <p:spPr>
          <a:xfrm flipH="1">
            <a:off x="4652388" y="0"/>
            <a:ext cx="1746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5"/>
          <p:cNvSpPr/>
          <p:nvPr/>
        </p:nvSpPr>
        <p:spPr>
          <a:xfrm flipH="1">
            <a:off x="4109186" y="0"/>
            <a:ext cx="5049314" cy="5178338"/>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5"/>
          <p:cNvSpPr/>
          <p:nvPr/>
        </p:nvSpPr>
        <p:spPr>
          <a:xfrm flipH="1">
            <a:off x="714885" y="0"/>
            <a:ext cx="1746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5"/>
          <p:cNvSpPr txBox="1">
            <a:spLocks noGrp="1"/>
          </p:cNvSpPr>
          <p:nvPr>
            <p:ph type="ctrTitle"/>
          </p:nvPr>
        </p:nvSpPr>
        <p:spPr>
          <a:xfrm>
            <a:off x="778935" y="2579828"/>
            <a:ext cx="1618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E707B"/>
              </a:buClr>
              <a:buSzPts val="1600"/>
              <a:buNone/>
              <a:defRPr sz="1600">
                <a:solidFill>
                  <a:srgbClr val="2E707B"/>
                </a:solidFill>
              </a:defRPr>
            </a:lvl1pPr>
            <a:lvl2pPr lvl="1" algn="ctr">
              <a:lnSpc>
                <a:spcPct val="100000"/>
              </a:lnSpc>
              <a:spcBef>
                <a:spcPts val="0"/>
              </a:spcBef>
              <a:spcAft>
                <a:spcPts val="0"/>
              </a:spcAft>
              <a:buClr>
                <a:srgbClr val="2E707B"/>
              </a:buClr>
              <a:buSzPts val="1600"/>
              <a:buNone/>
              <a:defRPr sz="1600">
                <a:solidFill>
                  <a:srgbClr val="2E707B"/>
                </a:solidFill>
              </a:defRPr>
            </a:lvl2pPr>
            <a:lvl3pPr lvl="2" algn="ctr">
              <a:lnSpc>
                <a:spcPct val="100000"/>
              </a:lnSpc>
              <a:spcBef>
                <a:spcPts val="0"/>
              </a:spcBef>
              <a:spcAft>
                <a:spcPts val="0"/>
              </a:spcAft>
              <a:buClr>
                <a:srgbClr val="2E707B"/>
              </a:buClr>
              <a:buSzPts val="1600"/>
              <a:buNone/>
              <a:defRPr sz="1600">
                <a:solidFill>
                  <a:srgbClr val="2E707B"/>
                </a:solidFill>
              </a:defRPr>
            </a:lvl3pPr>
            <a:lvl4pPr lvl="3" algn="ctr">
              <a:lnSpc>
                <a:spcPct val="100000"/>
              </a:lnSpc>
              <a:spcBef>
                <a:spcPts val="0"/>
              </a:spcBef>
              <a:spcAft>
                <a:spcPts val="0"/>
              </a:spcAft>
              <a:buClr>
                <a:srgbClr val="2E707B"/>
              </a:buClr>
              <a:buSzPts val="1600"/>
              <a:buNone/>
              <a:defRPr sz="1600">
                <a:solidFill>
                  <a:srgbClr val="2E707B"/>
                </a:solidFill>
              </a:defRPr>
            </a:lvl4pPr>
            <a:lvl5pPr lvl="4" algn="ctr">
              <a:lnSpc>
                <a:spcPct val="100000"/>
              </a:lnSpc>
              <a:spcBef>
                <a:spcPts val="0"/>
              </a:spcBef>
              <a:spcAft>
                <a:spcPts val="0"/>
              </a:spcAft>
              <a:buClr>
                <a:srgbClr val="2E707B"/>
              </a:buClr>
              <a:buSzPts val="1600"/>
              <a:buNone/>
              <a:defRPr sz="1600">
                <a:solidFill>
                  <a:srgbClr val="2E707B"/>
                </a:solidFill>
              </a:defRPr>
            </a:lvl5pPr>
            <a:lvl6pPr lvl="5" algn="ctr">
              <a:lnSpc>
                <a:spcPct val="100000"/>
              </a:lnSpc>
              <a:spcBef>
                <a:spcPts val="0"/>
              </a:spcBef>
              <a:spcAft>
                <a:spcPts val="0"/>
              </a:spcAft>
              <a:buClr>
                <a:srgbClr val="2E707B"/>
              </a:buClr>
              <a:buSzPts val="1600"/>
              <a:buNone/>
              <a:defRPr sz="1600">
                <a:solidFill>
                  <a:srgbClr val="2E707B"/>
                </a:solidFill>
              </a:defRPr>
            </a:lvl6pPr>
            <a:lvl7pPr lvl="6" algn="ctr">
              <a:lnSpc>
                <a:spcPct val="100000"/>
              </a:lnSpc>
              <a:spcBef>
                <a:spcPts val="0"/>
              </a:spcBef>
              <a:spcAft>
                <a:spcPts val="0"/>
              </a:spcAft>
              <a:buClr>
                <a:srgbClr val="2E707B"/>
              </a:buClr>
              <a:buSzPts val="1600"/>
              <a:buNone/>
              <a:defRPr sz="1600">
                <a:solidFill>
                  <a:srgbClr val="2E707B"/>
                </a:solidFill>
              </a:defRPr>
            </a:lvl7pPr>
            <a:lvl8pPr lvl="7" algn="ctr">
              <a:lnSpc>
                <a:spcPct val="100000"/>
              </a:lnSpc>
              <a:spcBef>
                <a:spcPts val="0"/>
              </a:spcBef>
              <a:spcAft>
                <a:spcPts val="0"/>
              </a:spcAft>
              <a:buClr>
                <a:srgbClr val="2E707B"/>
              </a:buClr>
              <a:buSzPts val="1600"/>
              <a:buNone/>
              <a:defRPr sz="1600">
                <a:solidFill>
                  <a:srgbClr val="2E707B"/>
                </a:solidFill>
              </a:defRPr>
            </a:lvl8pPr>
            <a:lvl9pPr lvl="8" algn="ctr">
              <a:lnSpc>
                <a:spcPct val="100000"/>
              </a:lnSpc>
              <a:spcBef>
                <a:spcPts val="0"/>
              </a:spcBef>
              <a:spcAft>
                <a:spcPts val="0"/>
              </a:spcAft>
              <a:buClr>
                <a:srgbClr val="2E707B"/>
              </a:buClr>
              <a:buSzPts val="1600"/>
              <a:buNone/>
              <a:defRPr sz="1600">
                <a:solidFill>
                  <a:srgbClr val="2E707B"/>
                </a:solidFill>
              </a:defRPr>
            </a:lvl9pPr>
          </a:lstStyle>
          <a:p>
            <a:endParaRPr/>
          </a:p>
        </p:txBody>
      </p:sp>
      <p:sp>
        <p:nvSpPr>
          <p:cNvPr id="250" name="Google Shape;250;p35"/>
          <p:cNvSpPr txBox="1">
            <a:spLocks noGrp="1"/>
          </p:cNvSpPr>
          <p:nvPr>
            <p:ph type="subTitle" idx="1"/>
          </p:nvPr>
        </p:nvSpPr>
        <p:spPr>
          <a:xfrm>
            <a:off x="856547" y="3186203"/>
            <a:ext cx="14637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2E707B"/>
              </a:buClr>
              <a:buSzPts val="1000"/>
              <a:buNone/>
              <a:defRPr sz="1000">
                <a:solidFill>
                  <a:srgbClr val="2E707B"/>
                </a:solidFill>
              </a:defRPr>
            </a:lvl1pPr>
            <a:lvl2pPr lvl="1" algn="ctr">
              <a:lnSpc>
                <a:spcPct val="100000"/>
              </a:lnSpc>
              <a:spcBef>
                <a:spcPts val="0"/>
              </a:spcBef>
              <a:spcAft>
                <a:spcPts val="0"/>
              </a:spcAft>
              <a:buClr>
                <a:srgbClr val="2E707B"/>
              </a:buClr>
              <a:buSzPts val="1000"/>
              <a:buNone/>
              <a:defRPr sz="1000">
                <a:solidFill>
                  <a:srgbClr val="2E707B"/>
                </a:solidFill>
              </a:defRPr>
            </a:lvl2pPr>
            <a:lvl3pPr lvl="2" algn="ctr">
              <a:lnSpc>
                <a:spcPct val="100000"/>
              </a:lnSpc>
              <a:spcBef>
                <a:spcPts val="0"/>
              </a:spcBef>
              <a:spcAft>
                <a:spcPts val="0"/>
              </a:spcAft>
              <a:buClr>
                <a:srgbClr val="2E707B"/>
              </a:buClr>
              <a:buSzPts val="1000"/>
              <a:buNone/>
              <a:defRPr sz="1000">
                <a:solidFill>
                  <a:srgbClr val="2E707B"/>
                </a:solidFill>
              </a:defRPr>
            </a:lvl3pPr>
            <a:lvl4pPr lvl="3" algn="ctr">
              <a:lnSpc>
                <a:spcPct val="100000"/>
              </a:lnSpc>
              <a:spcBef>
                <a:spcPts val="0"/>
              </a:spcBef>
              <a:spcAft>
                <a:spcPts val="0"/>
              </a:spcAft>
              <a:buClr>
                <a:srgbClr val="2E707B"/>
              </a:buClr>
              <a:buSzPts val="1000"/>
              <a:buNone/>
              <a:defRPr sz="1000">
                <a:solidFill>
                  <a:srgbClr val="2E707B"/>
                </a:solidFill>
              </a:defRPr>
            </a:lvl4pPr>
            <a:lvl5pPr lvl="4" algn="ctr">
              <a:lnSpc>
                <a:spcPct val="100000"/>
              </a:lnSpc>
              <a:spcBef>
                <a:spcPts val="0"/>
              </a:spcBef>
              <a:spcAft>
                <a:spcPts val="0"/>
              </a:spcAft>
              <a:buClr>
                <a:srgbClr val="2E707B"/>
              </a:buClr>
              <a:buSzPts val="1000"/>
              <a:buNone/>
              <a:defRPr sz="1000">
                <a:solidFill>
                  <a:srgbClr val="2E707B"/>
                </a:solidFill>
              </a:defRPr>
            </a:lvl5pPr>
            <a:lvl6pPr lvl="5" algn="ctr">
              <a:lnSpc>
                <a:spcPct val="100000"/>
              </a:lnSpc>
              <a:spcBef>
                <a:spcPts val="0"/>
              </a:spcBef>
              <a:spcAft>
                <a:spcPts val="0"/>
              </a:spcAft>
              <a:buClr>
                <a:srgbClr val="2E707B"/>
              </a:buClr>
              <a:buSzPts val="1000"/>
              <a:buNone/>
              <a:defRPr sz="1000">
                <a:solidFill>
                  <a:srgbClr val="2E707B"/>
                </a:solidFill>
              </a:defRPr>
            </a:lvl6pPr>
            <a:lvl7pPr lvl="6" algn="ctr">
              <a:lnSpc>
                <a:spcPct val="100000"/>
              </a:lnSpc>
              <a:spcBef>
                <a:spcPts val="0"/>
              </a:spcBef>
              <a:spcAft>
                <a:spcPts val="0"/>
              </a:spcAft>
              <a:buClr>
                <a:srgbClr val="2E707B"/>
              </a:buClr>
              <a:buSzPts val="1000"/>
              <a:buNone/>
              <a:defRPr sz="1000">
                <a:solidFill>
                  <a:srgbClr val="2E707B"/>
                </a:solidFill>
              </a:defRPr>
            </a:lvl7pPr>
            <a:lvl8pPr lvl="7" algn="ctr">
              <a:lnSpc>
                <a:spcPct val="100000"/>
              </a:lnSpc>
              <a:spcBef>
                <a:spcPts val="0"/>
              </a:spcBef>
              <a:spcAft>
                <a:spcPts val="0"/>
              </a:spcAft>
              <a:buClr>
                <a:srgbClr val="2E707B"/>
              </a:buClr>
              <a:buSzPts val="1000"/>
              <a:buNone/>
              <a:defRPr sz="1000">
                <a:solidFill>
                  <a:srgbClr val="2E707B"/>
                </a:solidFill>
              </a:defRPr>
            </a:lvl8pPr>
            <a:lvl9pPr lvl="8" algn="ctr">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251" name="Google Shape;251;p35"/>
          <p:cNvSpPr/>
          <p:nvPr/>
        </p:nvSpPr>
        <p:spPr>
          <a:xfrm rot="10800000" flipH="1">
            <a:off x="-31" y="3394427"/>
            <a:ext cx="1705494" cy="1749070"/>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5"/>
          <p:cNvSpPr txBox="1">
            <a:spLocks noGrp="1"/>
          </p:cNvSpPr>
          <p:nvPr>
            <p:ph type="ctrTitle" idx="2"/>
          </p:nvPr>
        </p:nvSpPr>
        <p:spPr>
          <a:xfrm>
            <a:off x="2747559" y="2579828"/>
            <a:ext cx="1618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E707B"/>
              </a:buClr>
              <a:buSzPts val="1600"/>
              <a:buNone/>
              <a:defRPr sz="1600">
                <a:solidFill>
                  <a:srgbClr val="2E707B"/>
                </a:solidFill>
              </a:defRPr>
            </a:lvl1pPr>
            <a:lvl2pPr lvl="1" algn="ctr">
              <a:lnSpc>
                <a:spcPct val="100000"/>
              </a:lnSpc>
              <a:spcBef>
                <a:spcPts val="0"/>
              </a:spcBef>
              <a:spcAft>
                <a:spcPts val="0"/>
              </a:spcAft>
              <a:buClr>
                <a:srgbClr val="2E707B"/>
              </a:buClr>
              <a:buSzPts val="1600"/>
              <a:buNone/>
              <a:defRPr sz="1600">
                <a:solidFill>
                  <a:srgbClr val="2E707B"/>
                </a:solidFill>
              </a:defRPr>
            </a:lvl2pPr>
            <a:lvl3pPr lvl="2" algn="ctr">
              <a:lnSpc>
                <a:spcPct val="100000"/>
              </a:lnSpc>
              <a:spcBef>
                <a:spcPts val="0"/>
              </a:spcBef>
              <a:spcAft>
                <a:spcPts val="0"/>
              </a:spcAft>
              <a:buClr>
                <a:srgbClr val="2E707B"/>
              </a:buClr>
              <a:buSzPts val="1600"/>
              <a:buNone/>
              <a:defRPr sz="1600">
                <a:solidFill>
                  <a:srgbClr val="2E707B"/>
                </a:solidFill>
              </a:defRPr>
            </a:lvl3pPr>
            <a:lvl4pPr lvl="3" algn="ctr">
              <a:lnSpc>
                <a:spcPct val="100000"/>
              </a:lnSpc>
              <a:spcBef>
                <a:spcPts val="0"/>
              </a:spcBef>
              <a:spcAft>
                <a:spcPts val="0"/>
              </a:spcAft>
              <a:buClr>
                <a:srgbClr val="2E707B"/>
              </a:buClr>
              <a:buSzPts val="1600"/>
              <a:buNone/>
              <a:defRPr sz="1600">
                <a:solidFill>
                  <a:srgbClr val="2E707B"/>
                </a:solidFill>
              </a:defRPr>
            </a:lvl4pPr>
            <a:lvl5pPr lvl="4" algn="ctr">
              <a:lnSpc>
                <a:spcPct val="100000"/>
              </a:lnSpc>
              <a:spcBef>
                <a:spcPts val="0"/>
              </a:spcBef>
              <a:spcAft>
                <a:spcPts val="0"/>
              </a:spcAft>
              <a:buClr>
                <a:srgbClr val="2E707B"/>
              </a:buClr>
              <a:buSzPts val="1600"/>
              <a:buNone/>
              <a:defRPr sz="1600">
                <a:solidFill>
                  <a:srgbClr val="2E707B"/>
                </a:solidFill>
              </a:defRPr>
            </a:lvl5pPr>
            <a:lvl6pPr lvl="5" algn="ctr">
              <a:lnSpc>
                <a:spcPct val="100000"/>
              </a:lnSpc>
              <a:spcBef>
                <a:spcPts val="0"/>
              </a:spcBef>
              <a:spcAft>
                <a:spcPts val="0"/>
              </a:spcAft>
              <a:buClr>
                <a:srgbClr val="2E707B"/>
              </a:buClr>
              <a:buSzPts val="1600"/>
              <a:buNone/>
              <a:defRPr sz="1600">
                <a:solidFill>
                  <a:srgbClr val="2E707B"/>
                </a:solidFill>
              </a:defRPr>
            </a:lvl6pPr>
            <a:lvl7pPr lvl="6" algn="ctr">
              <a:lnSpc>
                <a:spcPct val="100000"/>
              </a:lnSpc>
              <a:spcBef>
                <a:spcPts val="0"/>
              </a:spcBef>
              <a:spcAft>
                <a:spcPts val="0"/>
              </a:spcAft>
              <a:buClr>
                <a:srgbClr val="2E707B"/>
              </a:buClr>
              <a:buSzPts val="1600"/>
              <a:buNone/>
              <a:defRPr sz="1600">
                <a:solidFill>
                  <a:srgbClr val="2E707B"/>
                </a:solidFill>
              </a:defRPr>
            </a:lvl7pPr>
            <a:lvl8pPr lvl="7" algn="ctr">
              <a:lnSpc>
                <a:spcPct val="100000"/>
              </a:lnSpc>
              <a:spcBef>
                <a:spcPts val="0"/>
              </a:spcBef>
              <a:spcAft>
                <a:spcPts val="0"/>
              </a:spcAft>
              <a:buClr>
                <a:srgbClr val="2E707B"/>
              </a:buClr>
              <a:buSzPts val="1600"/>
              <a:buNone/>
              <a:defRPr sz="1600">
                <a:solidFill>
                  <a:srgbClr val="2E707B"/>
                </a:solidFill>
              </a:defRPr>
            </a:lvl8pPr>
            <a:lvl9pPr lvl="8" algn="ctr">
              <a:lnSpc>
                <a:spcPct val="100000"/>
              </a:lnSpc>
              <a:spcBef>
                <a:spcPts val="0"/>
              </a:spcBef>
              <a:spcAft>
                <a:spcPts val="0"/>
              </a:spcAft>
              <a:buClr>
                <a:srgbClr val="2E707B"/>
              </a:buClr>
              <a:buSzPts val="1600"/>
              <a:buNone/>
              <a:defRPr sz="1600">
                <a:solidFill>
                  <a:srgbClr val="2E707B"/>
                </a:solidFill>
              </a:defRPr>
            </a:lvl9pPr>
          </a:lstStyle>
          <a:p>
            <a:endParaRPr/>
          </a:p>
        </p:txBody>
      </p:sp>
      <p:sp>
        <p:nvSpPr>
          <p:cNvPr id="253" name="Google Shape;253;p35"/>
          <p:cNvSpPr txBox="1">
            <a:spLocks noGrp="1"/>
          </p:cNvSpPr>
          <p:nvPr>
            <p:ph type="subTitle" idx="3"/>
          </p:nvPr>
        </p:nvSpPr>
        <p:spPr>
          <a:xfrm>
            <a:off x="2825172" y="3186203"/>
            <a:ext cx="14637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2E707B"/>
              </a:buClr>
              <a:buSzPts val="1000"/>
              <a:buNone/>
              <a:defRPr sz="1000">
                <a:solidFill>
                  <a:srgbClr val="2E707B"/>
                </a:solidFill>
              </a:defRPr>
            </a:lvl1pPr>
            <a:lvl2pPr lvl="1" algn="ctr">
              <a:lnSpc>
                <a:spcPct val="100000"/>
              </a:lnSpc>
              <a:spcBef>
                <a:spcPts val="0"/>
              </a:spcBef>
              <a:spcAft>
                <a:spcPts val="0"/>
              </a:spcAft>
              <a:buClr>
                <a:srgbClr val="2E707B"/>
              </a:buClr>
              <a:buSzPts val="1000"/>
              <a:buNone/>
              <a:defRPr sz="1000">
                <a:solidFill>
                  <a:srgbClr val="2E707B"/>
                </a:solidFill>
              </a:defRPr>
            </a:lvl2pPr>
            <a:lvl3pPr lvl="2" algn="ctr">
              <a:lnSpc>
                <a:spcPct val="100000"/>
              </a:lnSpc>
              <a:spcBef>
                <a:spcPts val="0"/>
              </a:spcBef>
              <a:spcAft>
                <a:spcPts val="0"/>
              </a:spcAft>
              <a:buClr>
                <a:srgbClr val="2E707B"/>
              </a:buClr>
              <a:buSzPts val="1000"/>
              <a:buNone/>
              <a:defRPr sz="1000">
                <a:solidFill>
                  <a:srgbClr val="2E707B"/>
                </a:solidFill>
              </a:defRPr>
            </a:lvl3pPr>
            <a:lvl4pPr lvl="3" algn="ctr">
              <a:lnSpc>
                <a:spcPct val="100000"/>
              </a:lnSpc>
              <a:spcBef>
                <a:spcPts val="0"/>
              </a:spcBef>
              <a:spcAft>
                <a:spcPts val="0"/>
              </a:spcAft>
              <a:buClr>
                <a:srgbClr val="2E707B"/>
              </a:buClr>
              <a:buSzPts val="1000"/>
              <a:buNone/>
              <a:defRPr sz="1000">
                <a:solidFill>
                  <a:srgbClr val="2E707B"/>
                </a:solidFill>
              </a:defRPr>
            </a:lvl4pPr>
            <a:lvl5pPr lvl="4" algn="ctr">
              <a:lnSpc>
                <a:spcPct val="100000"/>
              </a:lnSpc>
              <a:spcBef>
                <a:spcPts val="0"/>
              </a:spcBef>
              <a:spcAft>
                <a:spcPts val="0"/>
              </a:spcAft>
              <a:buClr>
                <a:srgbClr val="2E707B"/>
              </a:buClr>
              <a:buSzPts val="1000"/>
              <a:buNone/>
              <a:defRPr sz="1000">
                <a:solidFill>
                  <a:srgbClr val="2E707B"/>
                </a:solidFill>
              </a:defRPr>
            </a:lvl5pPr>
            <a:lvl6pPr lvl="5" algn="ctr">
              <a:lnSpc>
                <a:spcPct val="100000"/>
              </a:lnSpc>
              <a:spcBef>
                <a:spcPts val="0"/>
              </a:spcBef>
              <a:spcAft>
                <a:spcPts val="0"/>
              </a:spcAft>
              <a:buClr>
                <a:srgbClr val="2E707B"/>
              </a:buClr>
              <a:buSzPts val="1000"/>
              <a:buNone/>
              <a:defRPr sz="1000">
                <a:solidFill>
                  <a:srgbClr val="2E707B"/>
                </a:solidFill>
              </a:defRPr>
            </a:lvl6pPr>
            <a:lvl7pPr lvl="6" algn="ctr">
              <a:lnSpc>
                <a:spcPct val="100000"/>
              </a:lnSpc>
              <a:spcBef>
                <a:spcPts val="0"/>
              </a:spcBef>
              <a:spcAft>
                <a:spcPts val="0"/>
              </a:spcAft>
              <a:buClr>
                <a:srgbClr val="2E707B"/>
              </a:buClr>
              <a:buSzPts val="1000"/>
              <a:buNone/>
              <a:defRPr sz="1000">
                <a:solidFill>
                  <a:srgbClr val="2E707B"/>
                </a:solidFill>
              </a:defRPr>
            </a:lvl7pPr>
            <a:lvl8pPr lvl="7" algn="ctr">
              <a:lnSpc>
                <a:spcPct val="100000"/>
              </a:lnSpc>
              <a:spcBef>
                <a:spcPts val="0"/>
              </a:spcBef>
              <a:spcAft>
                <a:spcPts val="0"/>
              </a:spcAft>
              <a:buClr>
                <a:srgbClr val="2E707B"/>
              </a:buClr>
              <a:buSzPts val="1000"/>
              <a:buNone/>
              <a:defRPr sz="1000">
                <a:solidFill>
                  <a:srgbClr val="2E707B"/>
                </a:solidFill>
              </a:defRPr>
            </a:lvl8pPr>
            <a:lvl9pPr lvl="8" algn="ctr">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254" name="Google Shape;254;p35"/>
          <p:cNvSpPr txBox="1">
            <a:spLocks noGrp="1"/>
          </p:cNvSpPr>
          <p:nvPr>
            <p:ph type="ctrTitle" idx="4"/>
          </p:nvPr>
        </p:nvSpPr>
        <p:spPr>
          <a:xfrm>
            <a:off x="4716181" y="2579828"/>
            <a:ext cx="1618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2E707B"/>
              </a:buClr>
              <a:buSzPts val="1600"/>
              <a:buNone/>
              <a:defRPr sz="1600">
                <a:solidFill>
                  <a:srgbClr val="2E707B"/>
                </a:solidFill>
              </a:defRPr>
            </a:lvl1pPr>
            <a:lvl2pPr lvl="1" algn="ctr">
              <a:lnSpc>
                <a:spcPct val="100000"/>
              </a:lnSpc>
              <a:spcBef>
                <a:spcPts val="0"/>
              </a:spcBef>
              <a:spcAft>
                <a:spcPts val="0"/>
              </a:spcAft>
              <a:buClr>
                <a:srgbClr val="2E707B"/>
              </a:buClr>
              <a:buSzPts val="1600"/>
              <a:buNone/>
              <a:defRPr sz="1600">
                <a:solidFill>
                  <a:srgbClr val="2E707B"/>
                </a:solidFill>
              </a:defRPr>
            </a:lvl2pPr>
            <a:lvl3pPr lvl="2" algn="ctr">
              <a:lnSpc>
                <a:spcPct val="100000"/>
              </a:lnSpc>
              <a:spcBef>
                <a:spcPts val="0"/>
              </a:spcBef>
              <a:spcAft>
                <a:spcPts val="0"/>
              </a:spcAft>
              <a:buClr>
                <a:srgbClr val="2E707B"/>
              </a:buClr>
              <a:buSzPts val="1600"/>
              <a:buNone/>
              <a:defRPr sz="1600">
                <a:solidFill>
                  <a:srgbClr val="2E707B"/>
                </a:solidFill>
              </a:defRPr>
            </a:lvl3pPr>
            <a:lvl4pPr lvl="3" algn="ctr">
              <a:lnSpc>
                <a:spcPct val="100000"/>
              </a:lnSpc>
              <a:spcBef>
                <a:spcPts val="0"/>
              </a:spcBef>
              <a:spcAft>
                <a:spcPts val="0"/>
              </a:spcAft>
              <a:buClr>
                <a:srgbClr val="2E707B"/>
              </a:buClr>
              <a:buSzPts val="1600"/>
              <a:buNone/>
              <a:defRPr sz="1600">
                <a:solidFill>
                  <a:srgbClr val="2E707B"/>
                </a:solidFill>
              </a:defRPr>
            </a:lvl4pPr>
            <a:lvl5pPr lvl="4" algn="ctr">
              <a:lnSpc>
                <a:spcPct val="100000"/>
              </a:lnSpc>
              <a:spcBef>
                <a:spcPts val="0"/>
              </a:spcBef>
              <a:spcAft>
                <a:spcPts val="0"/>
              </a:spcAft>
              <a:buClr>
                <a:srgbClr val="2E707B"/>
              </a:buClr>
              <a:buSzPts val="1600"/>
              <a:buNone/>
              <a:defRPr sz="1600">
                <a:solidFill>
                  <a:srgbClr val="2E707B"/>
                </a:solidFill>
              </a:defRPr>
            </a:lvl5pPr>
            <a:lvl6pPr lvl="5" algn="ctr">
              <a:lnSpc>
                <a:spcPct val="100000"/>
              </a:lnSpc>
              <a:spcBef>
                <a:spcPts val="0"/>
              </a:spcBef>
              <a:spcAft>
                <a:spcPts val="0"/>
              </a:spcAft>
              <a:buClr>
                <a:srgbClr val="2E707B"/>
              </a:buClr>
              <a:buSzPts val="1600"/>
              <a:buNone/>
              <a:defRPr sz="1600">
                <a:solidFill>
                  <a:srgbClr val="2E707B"/>
                </a:solidFill>
              </a:defRPr>
            </a:lvl6pPr>
            <a:lvl7pPr lvl="6" algn="ctr">
              <a:lnSpc>
                <a:spcPct val="100000"/>
              </a:lnSpc>
              <a:spcBef>
                <a:spcPts val="0"/>
              </a:spcBef>
              <a:spcAft>
                <a:spcPts val="0"/>
              </a:spcAft>
              <a:buClr>
                <a:srgbClr val="2E707B"/>
              </a:buClr>
              <a:buSzPts val="1600"/>
              <a:buNone/>
              <a:defRPr sz="1600">
                <a:solidFill>
                  <a:srgbClr val="2E707B"/>
                </a:solidFill>
              </a:defRPr>
            </a:lvl7pPr>
            <a:lvl8pPr lvl="7" algn="ctr">
              <a:lnSpc>
                <a:spcPct val="100000"/>
              </a:lnSpc>
              <a:spcBef>
                <a:spcPts val="0"/>
              </a:spcBef>
              <a:spcAft>
                <a:spcPts val="0"/>
              </a:spcAft>
              <a:buClr>
                <a:srgbClr val="2E707B"/>
              </a:buClr>
              <a:buSzPts val="1600"/>
              <a:buNone/>
              <a:defRPr sz="1600">
                <a:solidFill>
                  <a:srgbClr val="2E707B"/>
                </a:solidFill>
              </a:defRPr>
            </a:lvl8pPr>
            <a:lvl9pPr lvl="8" algn="ctr">
              <a:lnSpc>
                <a:spcPct val="100000"/>
              </a:lnSpc>
              <a:spcBef>
                <a:spcPts val="0"/>
              </a:spcBef>
              <a:spcAft>
                <a:spcPts val="0"/>
              </a:spcAft>
              <a:buClr>
                <a:srgbClr val="2E707B"/>
              </a:buClr>
              <a:buSzPts val="1600"/>
              <a:buNone/>
              <a:defRPr sz="1600">
                <a:solidFill>
                  <a:srgbClr val="2E707B"/>
                </a:solidFill>
              </a:defRPr>
            </a:lvl9pPr>
          </a:lstStyle>
          <a:p>
            <a:endParaRPr/>
          </a:p>
        </p:txBody>
      </p:sp>
      <p:sp>
        <p:nvSpPr>
          <p:cNvPr id="255" name="Google Shape;255;p35"/>
          <p:cNvSpPr txBox="1">
            <a:spLocks noGrp="1"/>
          </p:cNvSpPr>
          <p:nvPr>
            <p:ph type="subTitle" idx="5"/>
          </p:nvPr>
        </p:nvSpPr>
        <p:spPr>
          <a:xfrm>
            <a:off x="4793793" y="3186203"/>
            <a:ext cx="14637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2E707B"/>
              </a:buClr>
              <a:buSzPts val="1000"/>
              <a:buNone/>
              <a:defRPr sz="1000">
                <a:solidFill>
                  <a:srgbClr val="2E707B"/>
                </a:solidFill>
              </a:defRPr>
            </a:lvl1pPr>
            <a:lvl2pPr lvl="1" algn="ctr">
              <a:lnSpc>
                <a:spcPct val="100000"/>
              </a:lnSpc>
              <a:spcBef>
                <a:spcPts val="0"/>
              </a:spcBef>
              <a:spcAft>
                <a:spcPts val="0"/>
              </a:spcAft>
              <a:buClr>
                <a:srgbClr val="2E707B"/>
              </a:buClr>
              <a:buSzPts val="1000"/>
              <a:buNone/>
              <a:defRPr sz="1000">
                <a:solidFill>
                  <a:srgbClr val="2E707B"/>
                </a:solidFill>
              </a:defRPr>
            </a:lvl2pPr>
            <a:lvl3pPr lvl="2" algn="ctr">
              <a:lnSpc>
                <a:spcPct val="100000"/>
              </a:lnSpc>
              <a:spcBef>
                <a:spcPts val="0"/>
              </a:spcBef>
              <a:spcAft>
                <a:spcPts val="0"/>
              </a:spcAft>
              <a:buClr>
                <a:srgbClr val="2E707B"/>
              </a:buClr>
              <a:buSzPts val="1000"/>
              <a:buNone/>
              <a:defRPr sz="1000">
                <a:solidFill>
                  <a:srgbClr val="2E707B"/>
                </a:solidFill>
              </a:defRPr>
            </a:lvl3pPr>
            <a:lvl4pPr lvl="3" algn="ctr">
              <a:lnSpc>
                <a:spcPct val="100000"/>
              </a:lnSpc>
              <a:spcBef>
                <a:spcPts val="0"/>
              </a:spcBef>
              <a:spcAft>
                <a:spcPts val="0"/>
              </a:spcAft>
              <a:buClr>
                <a:srgbClr val="2E707B"/>
              </a:buClr>
              <a:buSzPts val="1000"/>
              <a:buNone/>
              <a:defRPr sz="1000">
                <a:solidFill>
                  <a:srgbClr val="2E707B"/>
                </a:solidFill>
              </a:defRPr>
            </a:lvl4pPr>
            <a:lvl5pPr lvl="4" algn="ctr">
              <a:lnSpc>
                <a:spcPct val="100000"/>
              </a:lnSpc>
              <a:spcBef>
                <a:spcPts val="0"/>
              </a:spcBef>
              <a:spcAft>
                <a:spcPts val="0"/>
              </a:spcAft>
              <a:buClr>
                <a:srgbClr val="2E707B"/>
              </a:buClr>
              <a:buSzPts val="1000"/>
              <a:buNone/>
              <a:defRPr sz="1000">
                <a:solidFill>
                  <a:srgbClr val="2E707B"/>
                </a:solidFill>
              </a:defRPr>
            </a:lvl5pPr>
            <a:lvl6pPr lvl="5" algn="ctr">
              <a:lnSpc>
                <a:spcPct val="100000"/>
              </a:lnSpc>
              <a:spcBef>
                <a:spcPts val="0"/>
              </a:spcBef>
              <a:spcAft>
                <a:spcPts val="0"/>
              </a:spcAft>
              <a:buClr>
                <a:srgbClr val="2E707B"/>
              </a:buClr>
              <a:buSzPts val="1000"/>
              <a:buNone/>
              <a:defRPr sz="1000">
                <a:solidFill>
                  <a:srgbClr val="2E707B"/>
                </a:solidFill>
              </a:defRPr>
            </a:lvl6pPr>
            <a:lvl7pPr lvl="6" algn="ctr">
              <a:lnSpc>
                <a:spcPct val="100000"/>
              </a:lnSpc>
              <a:spcBef>
                <a:spcPts val="0"/>
              </a:spcBef>
              <a:spcAft>
                <a:spcPts val="0"/>
              </a:spcAft>
              <a:buClr>
                <a:srgbClr val="2E707B"/>
              </a:buClr>
              <a:buSzPts val="1000"/>
              <a:buNone/>
              <a:defRPr sz="1000">
                <a:solidFill>
                  <a:srgbClr val="2E707B"/>
                </a:solidFill>
              </a:defRPr>
            </a:lvl7pPr>
            <a:lvl8pPr lvl="7" algn="ctr">
              <a:lnSpc>
                <a:spcPct val="100000"/>
              </a:lnSpc>
              <a:spcBef>
                <a:spcPts val="0"/>
              </a:spcBef>
              <a:spcAft>
                <a:spcPts val="0"/>
              </a:spcAft>
              <a:buClr>
                <a:srgbClr val="2E707B"/>
              </a:buClr>
              <a:buSzPts val="1000"/>
              <a:buNone/>
              <a:defRPr sz="1000">
                <a:solidFill>
                  <a:srgbClr val="2E707B"/>
                </a:solidFill>
              </a:defRPr>
            </a:lvl8pPr>
            <a:lvl9pPr lvl="8" algn="ctr">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256" name="Google Shape;256;p35"/>
          <p:cNvSpPr txBox="1">
            <a:spLocks noGrp="1"/>
          </p:cNvSpPr>
          <p:nvPr>
            <p:ph type="ctrTitle" idx="6"/>
          </p:nvPr>
        </p:nvSpPr>
        <p:spPr>
          <a:xfrm flipH="1">
            <a:off x="6161191" y="884619"/>
            <a:ext cx="2149800" cy="2052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FFFF"/>
              </a:buClr>
              <a:buSzPts val="2400"/>
              <a:buNone/>
              <a:defRPr sz="2400">
                <a:solidFill>
                  <a:srgbClr val="FFFFFF"/>
                </a:solidFill>
              </a:defRPr>
            </a:lvl1pPr>
            <a:lvl2pPr lvl="1" algn="r">
              <a:lnSpc>
                <a:spcPct val="100000"/>
              </a:lnSpc>
              <a:spcBef>
                <a:spcPts val="0"/>
              </a:spcBef>
              <a:spcAft>
                <a:spcPts val="0"/>
              </a:spcAft>
              <a:buClr>
                <a:srgbClr val="FFFFFF"/>
              </a:buClr>
              <a:buSzPts val="5200"/>
              <a:buNone/>
              <a:defRPr sz="5200">
                <a:solidFill>
                  <a:srgbClr val="FFFFFF"/>
                </a:solidFill>
              </a:defRPr>
            </a:lvl2pPr>
            <a:lvl3pPr lvl="2" algn="r">
              <a:lnSpc>
                <a:spcPct val="100000"/>
              </a:lnSpc>
              <a:spcBef>
                <a:spcPts val="0"/>
              </a:spcBef>
              <a:spcAft>
                <a:spcPts val="0"/>
              </a:spcAft>
              <a:buClr>
                <a:srgbClr val="FFFFFF"/>
              </a:buClr>
              <a:buSzPts val="5200"/>
              <a:buNone/>
              <a:defRPr sz="5200">
                <a:solidFill>
                  <a:srgbClr val="FFFFFF"/>
                </a:solidFill>
              </a:defRPr>
            </a:lvl3pPr>
            <a:lvl4pPr lvl="3" algn="r">
              <a:lnSpc>
                <a:spcPct val="100000"/>
              </a:lnSpc>
              <a:spcBef>
                <a:spcPts val="0"/>
              </a:spcBef>
              <a:spcAft>
                <a:spcPts val="0"/>
              </a:spcAft>
              <a:buClr>
                <a:srgbClr val="FFFFFF"/>
              </a:buClr>
              <a:buSzPts val="5200"/>
              <a:buNone/>
              <a:defRPr sz="5200">
                <a:solidFill>
                  <a:srgbClr val="FFFFFF"/>
                </a:solidFill>
              </a:defRPr>
            </a:lvl4pPr>
            <a:lvl5pPr lvl="4" algn="r">
              <a:lnSpc>
                <a:spcPct val="100000"/>
              </a:lnSpc>
              <a:spcBef>
                <a:spcPts val="0"/>
              </a:spcBef>
              <a:spcAft>
                <a:spcPts val="0"/>
              </a:spcAft>
              <a:buClr>
                <a:srgbClr val="FFFFFF"/>
              </a:buClr>
              <a:buSzPts val="5200"/>
              <a:buNone/>
              <a:defRPr sz="5200">
                <a:solidFill>
                  <a:srgbClr val="FFFFFF"/>
                </a:solidFill>
              </a:defRPr>
            </a:lvl5pPr>
            <a:lvl6pPr lvl="5" algn="r">
              <a:lnSpc>
                <a:spcPct val="100000"/>
              </a:lnSpc>
              <a:spcBef>
                <a:spcPts val="0"/>
              </a:spcBef>
              <a:spcAft>
                <a:spcPts val="0"/>
              </a:spcAft>
              <a:buClr>
                <a:srgbClr val="FFFFFF"/>
              </a:buClr>
              <a:buSzPts val="5200"/>
              <a:buNone/>
              <a:defRPr sz="5200">
                <a:solidFill>
                  <a:srgbClr val="FFFFFF"/>
                </a:solidFill>
              </a:defRPr>
            </a:lvl6pPr>
            <a:lvl7pPr lvl="6" algn="r">
              <a:lnSpc>
                <a:spcPct val="100000"/>
              </a:lnSpc>
              <a:spcBef>
                <a:spcPts val="0"/>
              </a:spcBef>
              <a:spcAft>
                <a:spcPts val="0"/>
              </a:spcAft>
              <a:buClr>
                <a:srgbClr val="FFFFFF"/>
              </a:buClr>
              <a:buSzPts val="5200"/>
              <a:buNone/>
              <a:defRPr sz="5200">
                <a:solidFill>
                  <a:srgbClr val="FFFFFF"/>
                </a:solidFill>
              </a:defRPr>
            </a:lvl7pPr>
            <a:lvl8pPr lvl="7" algn="r">
              <a:lnSpc>
                <a:spcPct val="100000"/>
              </a:lnSpc>
              <a:spcBef>
                <a:spcPts val="0"/>
              </a:spcBef>
              <a:spcAft>
                <a:spcPts val="0"/>
              </a:spcAft>
              <a:buClr>
                <a:srgbClr val="FFFFFF"/>
              </a:buClr>
              <a:buSzPts val="5200"/>
              <a:buNone/>
              <a:defRPr sz="5200">
                <a:solidFill>
                  <a:srgbClr val="FFFFFF"/>
                </a:solidFill>
              </a:defRPr>
            </a:lvl8pPr>
            <a:lvl9pPr lvl="8" algn="r">
              <a:lnSpc>
                <a:spcPct val="100000"/>
              </a:lnSpc>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TITLE OPENING" type="title">
  <p:cSld name="TITLE">
    <p:spTree>
      <p:nvGrpSpPr>
        <p:cNvPr id="1" name="Shape 261"/>
        <p:cNvGrpSpPr/>
        <p:nvPr/>
      </p:nvGrpSpPr>
      <p:grpSpPr>
        <a:xfrm>
          <a:off x="0" y="0"/>
          <a:ext cx="0" cy="0"/>
          <a:chOff x="0" y="0"/>
          <a:chExt cx="0" cy="0"/>
        </a:xfrm>
      </p:grpSpPr>
      <p:sp>
        <p:nvSpPr>
          <p:cNvPr id="262" name="Google Shape;262;p37"/>
          <p:cNvSpPr/>
          <p:nvPr/>
        </p:nvSpPr>
        <p:spPr>
          <a:xfrm>
            <a:off x="0" y="0"/>
            <a:ext cx="9143947" cy="5143360"/>
          </a:xfrm>
          <a:custGeom>
            <a:avLst/>
            <a:gdLst/>
            <a:ahLst/>
            <a:cxnLst/>
            <a:rect l="l" t="t" r="r" b="b"/>
            <a:pathLst>
              <a:path w="67802" h="36907" extrusionOk="0">
                <a:moveTo>
                  <a:pt x="1" y="0"/>
                </a:moveTo>
                <a:lnTo>
                  <a:pt x="1" y="36907"/>
                </a:lnTo>
                <a:lnTo>
                  <a:pt x="67802" y="36907"/>
                </a:lnTo>
                <a:lnTo>
                  <a:pt x="67802"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p:nvPr/>
        </p:nvSpPr>
        <p:spPr>
          <a:xfrm>
            <a:off x="0" y="2041530"/>
            <a:ext cx="4342460" cy="3101791"/>
          </a:xfrm>
          <a:custGeom>
            <a:avLst/>
            <a:gdLst/>
            <a:ahLst/>
            <a:cxnLst/>
            <a:rect l="l" t="t" r="r" b="b"/>
            <a:pathLst>
              <a:path w="31940" h="21893" extrusionOk="0">
                <a:moveTo>
                  <a:pt x="22037" y="1"/>
                </a:moveTo>
                <a:lnTo>
                  <a:pt x="1" y="21893"/>
                </a:lnTo>
                <a:lnTo>
                  <a:pt x="19661" y="21893"/>
                </a:lnTo>
                <a:lnTo>
                  <a:pt x="31939" y="9759"/>
                </a:lnTo>
                <a:lnTo>
                  <a:pt x="22037" y="1"/>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7"/>
          <p:cNvSpPr/>
          <p:nvPr/>
        </p:nvSpPr>
        <p:spPr>
          <a:xfrm>
            <a:off x="645517" y="0"/>
            <a:ext cx="7848304" cy="5143360"/>
          </a:xfrm>
          <a:custGeom>
            <a:avLst/>
            <a:gdLst/>
            <a:ahLst/>
            <a:cxnLst/>
            <a:rect l="l" t="t" r="r" b="b"/>
            <a:pathLst>
              <a:path w="58224" h="36907" extrusionOk="0">
                <a:moveTo>
                  <a:pt x="0" y="0"/>
                </a:moveTo>
                <a:lnTo>
                  <a:pt x="36907" y="36907"/>
                </a:lnTo>
                <a:lnTo>
                  <a:pt x="58223" y="36907"/>
                </a:lnTo>
                <a:lnTo>
                  <a:pt x="21316"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5" name="Google Shape;265;p37"/>
          <p:cNvSpPr/>
          <p:nvPr/>
        </p:nvSpPr>
        <p:spPr>
          <a:xfrm>
            <a:off x="1935575" y="1332100"/>
            <a:ext cx="5261700" cy="2479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7ADB2"/>
              </a:solidFill>
            </a:endParaRPr>
          </a:p>
        </p:txBody>
      </p:sp>
      <p:sp>
        <p:nvSpPr>
          <p:cNvPr id="266" name="Google Shape;266;p37"/>
          <p:cNvSpPr txBox="1">
            <a:spLocks noGrp="1"/>
          </p:cNvSpPr>
          <p:nvPr>
            <p:ph type="ctrTitle"/>
          </p:nvPr>
        </p:nvSpPr>
        <p:spPr>
          <a:xfrm>
            <a:off x="2241050" y="1610400"/>
            <a:ext cx="4709700" cy="1810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D30"/>
              </a:buClr>
              <a:buSzPts val="3600"/>
              <a:buNone/>
              <a:defRPr sz="3600">
                <a:solidFill>
                  <a:srgbClr val="2D2D30"/>
                </a:solidFill>
              </a:defRPr>
            </a:lvl1pPr>
            <a:lvl2pPr lvl="1" algn="ctr" rtl="0">
              <a:spcBef>
                <a:spcPts val="0"/>
              </a:spcBef>
              <a:spcAft>
                <a:spcPts val="0"/>
              </a:spcAft>
              <a:buClr>
                <a:srgbClr val="6C7E95"/>
              </a:buClr>
              <a:buSzPts val="5200"/>
              <a:buNone/>
              <a:defRPr sz="5200">
                <a:solidFill>
                  <a:srgbClr val="6C7E95"/>
                </a:solidFill>
              </a:defRPr>
            </a:lvl2pPr>
            <a:lvl3pPr lvl="2" algn="ctr" rtl="0">
              <a:spcBef>
                <a:spcPts val="0"/>
              </a:spcBef>
              <a:spcAft>
                <a:spcPts val="0"/>
              </a:spcAft>
              <a:buClr>
                <a:srgbClr val="6C7E95"/>
              </a:buClr>
              <a:buSzPts val="5200"/>
              <a:buNone/>
              <a:defRPr sz="5200">
                <a:solidFill>
                  <a:srgbClr val="6C7E95"/>
                </a:solidFill>
              </a:defRPr>
            </a:lvl3pPr>
            <a:lvl4pPr lvl="3" algn="ctr" rtl="0">
              <a:spcBef>
                <a:spcPts val="0"/>
              </a:spcBef>
              <a:spcAft>
                <a:spcPts val="0"/>
              </a:spcAft>
              <a:buClr>
                <a:srgbClr val="6C7E95"/>
              </a:buClr>
              <a:buSzPts val="5200"/>
              <a:buNone/>
              <a:defRPr sz="5200">
                <a:solidFill>
                  <a:srgbClr val="6C7E95"/>
                </a:solidFill>
              </a:defRPr>
            </a:lvl4pPr>
            <a:lvl5pPr lvl="4" algn="ctr" rtl="0">
              <a:spcBef>
                <a:spcPts val="0"/>
              </a:spcBef>
              <a:spcAft>
                <a:spcPts val="0"/>
              </a:spcAft>
              <a:buClr>
                <a:srgbClr val="6C7E95"/>
              </a:buClr>
              <a:buSzPts val="5200"/>
              <a:buNone/>
              <a:defRPr sz="5200">
                <a:solidFill>
                  <a:srgbClr val="6C7E95"/>
                </a:solidFill>
              </a:defRPr>
            </a:lvl5pPr>
            <a:lvl6pPr lvl="5" algn="ctr" rtl="0">
              <a:spcBef>
                <a:spcPts val="0"/>
              </a:spcBef>
              <a:spcAft>
                <a:spcPts val="0"/>
              </a:spcAft>
              <a:buClr>
                <a:srgbClr val="6C7E95"/>
              </a:buClr>
              <a:buSzPts val="5200"/>
              <a:buNone/>
              <a:defRPr sz="5200">
                <a:solidFill>
                  <a:srgbClr val="6C7E95"/>
                </a:solidFill>
              </a:defRPr>
            </a:lvl6pPr>
            <a:lvl7pPr lvl="6" algn="ctr" rtl="0">
              <a:spcBef>
                <a:spcPts val="0"/>
              </a:spcBef>
              <a:spcAft>
                <a:spcPts val="0"/>
              </a:spcAft>
              <a:buClr>
                <a:srgbClr val="6C7E95"/>
              </a:buClr>
              <a:buSzPts val="5200"/>
              <a:buNone/>
              <a:defRPr sz="5200">
                <a:solidFill>
                  <a:srgbClr val="6C7E95"/>
                </a:solidFill>
              </a:defRPr>
            </a:lvl7pPr>
            <a:lvl8pPr lvl="7" algn="ctr" rtl="0">
              <a:spcBef>
                <a:spcPts val="0"/>
              </a:spcBef>
              <a:spcAft>
                <a:spcPts val="0"/>
              </a:spcAft>
              <a:buClr>
                <a:srgbClr val="6C7E95"/>
              </a:buClr>
              <a:buSzPts val="5200"/>
              <a:buNone/>
              <a:defRPr sz="5200">
                <a:solidFill>
                  <a:srgbClr val="6C7E95"/>
                </a:solidFill>
              </a:defRPr>
            </a:lvl8pPr>
            <a:lvl9pPr lvl="8" algn="ctr" rtl="0">
              <a:spcBef>
                <a:spcPts val="0"/>
              </a:spcBef>
              <a:spcAft>
                <a:spcPts val="0"/>
              </a:spcAft>
              <a:buClr>
                <a:srgbClr val="6C7E95"/>
              </a:buClr>
              <a:buSzPts val="5200"/>
              <a:buNone/>
              <a:defRPr sz="5200">
                <a:solidFill>
                  <a:srgbClr val="6C7E95"/>
                </a:solidFill>
              </a:defRPr>
            </a:lvl9pPr>
          </a:lstStyle>
          <a:p>
            <a:endParaRPr/>
          </a:p>
        </p:txBody>
      </p:sp>
      <p:sp>
        <p:nvSpPr>
          <p:cNvPr id="267" name="Google Shape;267;p37"/>
          <p:cNvSpPr/>
          <p:nvPr/>
        </p:nvSpPr>
        <p:spPr>
          <a:xfrm>
            <a:off x="3518803" y="0"/>
            <a:ext cx="3781000" cy="1967066"/>
          </a:xfrm>
          <a:custGeom>
            <a:avLst/>
            <a:gdLst/>
            <a:ahLst/>
            <a:cxnLst/>
            <a:rect l="l" t="t" r="r" b="b"/>
            <a:pathLst>
              <a:path w="28050" h="14115" extrusionOk="0">
                <a:moveTo>
                  <a:pt x="0" y="0"/>
                </a:moveTo>
                <a:lnTo>
                  <a:pt x="14079" y="14115"/>
                </a:lnTo>
                <a:lnTo>
                  <a:pt x="28050" y="0"/>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a:off x="2650066" y="3452213"/>
            <a:ext cx="3295733" cy="1691127"/>
          </a:xfrm>
          <a:custGeom>
            <a:avLst/>
            <a:gdLst/>
            <a:ahLst/>
            <a:cxnLst/>
            <a:rect l="l" t="t" r="r" b="b"/>
            <a:pathLst>
              <a:path w="24450" h="12135" extrusionOk="0">
                <a:moveTo>
                  <a:pt x="12279" y="1"/>
                </a:moveTo>
                <a:lnTo>
                  <a:pt x="1" y="12135"/>
                </a:lnTo>
                <a:lnTo>
                  <a:pt x="24449" y="12135"/>
                </a:lnTo>
                <a:lnTo>
                  <a:pt x="12279" y="1"/>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LAST TITLE " type="secHead">
  <p:cSld name="SECTION_HEADER">
    <p:spTree>
      <p:nvGrpSpPr>
        <p:cNvPr id="1" name="Shape 269"/>
        <p:cNvGrpSpPr/>
        <p:nvPr/>
      </p:nvGrpSpPr>
      <p:grpSpPr>
        <a:xfrm>
          <a:off x="0" y="0"/>
          <a:ext cx="0" cy="0"/>
          <a:chOff x="0" y="0"/>
          <a:chExt cx="0" cy="0"/>
        </a:xfrm>
      </p:grpSpPr>
      <p:sp>
        <p:nvSpPr>
          <p:cNvPr id="270" name="Google Shape;270;p38"/>
          <p:cNvSpPr/>
          <p:nvPr/>
        </p:nvSpPr>
        <p:spPr>
          <a:xfrm flipH="1">
            <a:off x="0" y="0"/>
            <a:ext cx="9139371" cy="5143360"/>
          </a:xfrm>
          <a:custGeom>
            <a:avLst/>
            <a:gdLst/>
            <a:ahLst/>
            <a:cxnLst/>
            <a:rect l="l" t="t" r="r" b="b"/>
            <a:pathLst>
              <a:path w="67802" h="36907" extrusionOk="0">
                <a:moveTo>
                  <a:pt x="1" y="0"/>
                </a:moveTo>
                <a:lnTo>
                  <a:pt x="1" y="36907"/>
                </a:lnTo>
                <a:lnTo>
                  <a:pt x="67802" y="36907"/>
                </a:lnTo>
                <a:lnTo>
                  <a:pt x="67802"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flipH="1">
            <a:off x="4796888" y="2041530"/>
            <a:ext cx="4342483" cy="3101800"/>
          </a:xfrm>
          <a:custGeom>
            <a:avLst/>
            <a:gdLst/>
            <a:ahLst/>
            <a:cxnLst/>
            <a:rect l="l" t="t" r="r" b="b"/>
            <a:pathLst>
              <a:path w="31940" h="21893" extrusionOk="0">
                <a:moveTo>
                  <a:pt x="22037" y="1"/>
                </a:moveTo>
                <a:lnTo>
                  <a:pt x="1" y="21893"/>
                </a:lnTo>
                <a:lnTo>
                  <a:pt x="19661" y="21893"/>
                </a:lnTo>
                <a:lnTo>
                  <a:pt x="31939" y="9759"/>
                </a:lnTo>
                <a:lnTo>
                  <a:pt x="22037" y="1"/>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8"/>
          <p:cNvSpPr/>
          <p:nvPr/>
        </p:nvSpPr>
        <p:spPr>
          <a:xfrm flipH="1">
            <a:off x="2042943" y="0"/>
            <a:ext cx="3781000" cy="1967066"/>
          </a:xfrm>
          <a:custGeom>
            <a:avLst/>
            <a:gdLst/>
            <a:ahLst/>
            <a:cxnLst/>
            <a:rect l="l" t="t" r="r" b="b"/>
            <a:pathLst>
              <a:path w="28050" h="14115" extrusionOk="0">
                <a:moveTo>
                  <a:pt x="0" y="0"/>
                </a:moveTo>
                <a:lnTo>
                  <a:pt x="14079" y="14115"/>
                </a:lnTo>
                <a:lnTo>
                  <a:pt x="28050" y="0"/>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flipH="1">
            <a:off x="3193567" y="3452213"/>
            <a:ext cx="3295738" cy="1691134"/>
          </a:xfrm>
          <a:custGeom>
            <a:avLst/>
            <a:gdLst/>
            <a:ahLst/>
            <a:cxnLst/>
            <a:rect l="l" t="t" r="r" b="b"/>
            <a:pathLst>
              <a:path w="24450" h="12135" extrusionOk="0">
                <a:moveTo>
                  <a:pt x="12279" y="1"/>
                </a:moveTo>
                <a:lnTo>
                  <a:pt x="1" y="12135"/>
                </a:lnTo>
                <a:lnTo>
                  <a:pt x="24449" y="12135"/>
                </a:lnTo>
                <a:lnTo>
                  <a:pt x="12279" y="1"/>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8"/>
          <p:cNvSpPr/>
          <p:nvPr/>
        </p:nvSpPr>
        <p:spPr>
          <a:xfrm flipH="1">
            <a:off x="848924" y="0"/>
            <a:ext cx="7848304" cy="5143360"/>
          </a:xfrm>
          <a:custGeom>
            <a:avLst/>
            <a:gdLst/>
            <a:ahLst/>
            <a:cxnLst/>
            <a:rect l="l" t="t" r="r" b="b"/>
            <a:pathLst>
              <a:path w="58224" h="36907" extrusionOk="0">
                <a:moveTo>
                  <a:pt x="0" y="0"/>
                </a:moveTo>
                <a:lnTo>
                  <a:pt x="36907" y="36907"/>
                </a:lnTo>
                <a:lnTo>
                  <a:pt x="58223" y="36907"/>
                </a:lnTo>
                <a:lnTo>
                  <a:pt x="21316"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75" name="Google Shape;275;p38"/>
          <p:cNvSpPr txBox="1">
            <a:spLocks noGrp="1"/>
          </p:cNvSpPr>
          <p:nvPr>
            <p:ph type="ctrTitle"/>
          </p:nvPr>
        </p:nvSpPr>
        <p:spPr>
          <a:xfrm>
            <a:off x="413650" y="2224525"/>
            <a:ext cx="8312100" cy="61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276" name="Google Shape;276;p38"/>
          <p:cNvSpPr/>
          <p:nvPr/>
        </p:nvSpPr>
        <p:spPr>
          <a:xfrm flipH="1">
            <a:off x="2200" y="2768025"/>
            <a:ext cx="9139500" cy="134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txBox="1">
            <a:spLocks noGrp="1"/>
          </p:cNvSpPr>
          <p:nvPr>
            <p:ph type="subTitle" idx="1"/>
          </p:nvPr>
        </p:nvSpPr>
        <p:spPr>
          <a:xfrm>
            <a:off x="3070700" y="3078525"/>
            <a:ext cx="2997900" cy="72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97ADB2"/>
              </a:buClr>
              <a:buSzPts val="1400"/>
              <a:buNone/>
              <a:defRPr>
                <a:solidFill>
                  <a:srgbClr val="97ADB2"/>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type="tx">
  <p:cSld name="TITLE_AND_BODY">
    <p:spTree>
      <p:nvGrpSpPr>
        <p:cNvPr id="1" name="Shape 278"/>
        <p:cNvGrpSpPr/>
        <p:nvPr/>
      </p:nvGrpSpPr>
      <p:grpSpPr>
        <a:xfrm>
          <a:off x="0" y="0"/>
          <a:ext cx="0" cy="0"/>
          <a:chOff x="0" y="0"/>
          <a:chExt cx="0" cy="0"/>
        </a:xfrm>
      </p:grpSpPr>
      <p:sp>
        <p:nvSpPr>
          <p:cNvPr id="279" name="Google Shape;279;p39"/>
          <p:cNvSpPr/>
          <p:nvPr/>
        </p:nvSpPr>
        <p:spPr>
          <a:xfrm>
            <a:off x="0" y="0"/>
            <a:ext cx="9143900" cy="5143471"/>
          </a:xfrm>
          <a:custGeom>
            <a:avLst/>
            <a:gdLst/>
            <a:ahLst/>
            <a:cxnLst/>
            <a:rect l="l" t="t" r="r" b="b"/>
            <a:pathLst>
              <a:path w="65570" h="35539" extrusionOk="0">
                <a:moveTo>
                  <a:pt x="1" y="0"/>
                </a:moveTo>
                <a:lnTo>
                  <a:pt x="1" y="35539"/>
                </a:lnTo>
                <a:lnTo>
                  <a:pt x="65569" y="35539"/>
                </a:lnTo>
                <a:lnTo>
                  <a:pt x="65569" y="0"/>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20081" y="2058331"/>
            <a:ext cx="4293324" cy="3085156"/>
          </a:xfrm>
          <a:custGeom>
            <a:avLst/>
            <a:gdLst/>
            <a:ahLst/>
            <a:cxnLst/>
            <a:rect l="l" t="t" r="r" b="b"/>
            <a:pathLst>
              <a:path w="30787" h="21317" extrusionOk="0">
                <a:moveTo>
                  <a:pt x="21317" y="1"/>
                </a:moveTo>
                <a:lnTo>
                  <a:pt x="1" y="21317"/>
                </a:lnTo>
                <a:lnTo>
                  <a:pt x="18904" y="21317"/>
                </a:lnTo>
                <a:lnTo>
                  <a:pt x="30786" y="9615"/>
                </a:lnTo>
                <a:lnTo>
                  <a:pt x="21317" y="1"/>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2656333" y="3449753"/>
            <a:ext cx="3309068" cy="1693746"/>
          </a:xfrm>
          <a:custGeom>
            <a:avLst/>
            <a:gdLst/>
            <a:ahLst/>
            <a:cxnLst/>
            <a:rect l="l" t="t" r="r" b="b"/>
            <a:pathLst>
              <a:path w="23729" h="11703" extrusionOk="0">
                <a:moveTo>
                  <a:pt x="11882" y="1"/>
                </a:moveTo>
                <a:lnTo>
                  <a:pt x="0" y="11703"/>
                </a:lnTo>
                <a:lnTo>
                  <a:pt x="23729" y="11703"/>
                </a:lnTo>
                <a:lnTo>
                  <a:pt x="11882" y="1"/>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984132" y="0"/>
            <a:ext cx="8159784" cy="5143471"/>
          </a:xfrm>
          <a:custGeom>
            <a:avLst/>
            <a:gdLst/>
            <a:ahLst/>
            <a:cxnLst/>
            <a:rect l="l" t="t" r="r" b="b"/>
            <a:pathLst>
              <a:path w="58513" h="35539" extrusionOk="0">
                <a:moveTo>
                  <a:pt x="1" y="0"/>
                </a:moveTo>
                <a:lnTo>
                  <a:pt x="35720" y="35539"/>
                </a:lnTo>
                <a:lnTo>
                  <a:pt x="58512" y="35539"/>
                </a:lnTo>
                <a:lnTo>
                  <a:pt x="58512" y="30606"/>
                </a:lnTo>
                <a:lnTo>
                  <a:pt x="27906"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flipH="1">
            <a:off x="2045200" y="1097200"/>
            <a:ext cx="5053500" cy="296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txBox="1">
            <a:spLocks noGrp="1"/>
          </p:cNvSpPr>
          <p:nvPr>
            <p:ph type="title"/>
          </p:nvPr>
        </p:nvSpPr>
        <p:spPr>
          <a:xfrm>
            <a:off x="2556300" y="2874202"/>
            <a:ext cx="4031400" cy="388800"/>
          </a:xfrm>
          <a:prstGeom prst="rect">
            <a:avLst/>
          </a:prstGeom>
        </p:spPr>
        <p:txBody>
          <a:bodyPr spcFirstLastPara="1" wrap="square" lIns="91425" tIns="91425" rIns="91425" bIns="91425" anchor="t" anchorCtr="0">
            <a:noAutofit/>
          </a:bodyPr>
          <a:lstStyle>
            <a:lvl1pPr lvl="0">
              <a:spcBef>
                <a:spcPts val="0"/>
              </a:spcBef>
              <a:spcAft>
                <a:spcPts val="0"/>
              </a:spcAft>
              <a:buClr>
                <a:srgbClr val="2D2D30"/>
              </a:buClr>
              <a:buSzPts val="1400"/>
              <a:buNone/>
              <a:defRPr sz="1400">
                <a:solidFill>
                  <a:srgbClr val="2D2D30"/>
                </a:solidFill>
              </a:defRPr>
            </a:lvl1pPr>
            <a:lvl2pPr lvl="1">
              <a:spcBef>
                <a:spcPts val="0"/>
              </a:spcBef>
              <a:spcAft>
                <a:spcPts val="0"/>
              </a:spcAft>
              <a:buClr>
                <a:srgbClr val="2D2D30"/>
              </a:buClr>
              <a:buSzPts val="2800"/>
              <a:buNone/>
              <a:defRPr>
                <a:solidFill>
                  <a:srgbClr val="2D2D30"/>
                </a:solidFill>
              </a:defRPr>
            </a:lvl2pPr>
            <a:lvl3pPr lvl="2">
              <a:spcBef>
                <a:spcPts val="0"/>
              </a:spcBef>
              <a:spcAft>
                <a:spcPts val="0"/>
              </a:spcAft>
              <a:buClr>
                <a:srgbClr val="2D2D30"/>
              </a:buClr>
              <a:buSzPts val="2800"/>
              <a:buNone/>
              <a:defRPr>
                <a:solidFill>
                  <a:srgbClr val="2D2D30"/>
                </a:solidFill>
              </a:defRPr>
            </a:lvl3pPr>
            <a:lvl4pPr lvl="3">
              <a:spcBef>
                <a:spcPts val="0"/>
              </a:spcBef>
              <a:spcAft>
                <a:spcPts val="0"/>
              </a:spcAft>
              <a:buClr>
                <a:srgbClr val="2D2D30"/>
              </a:buClr>
              <a:buSzPts val="2800"/>
              <a:buNone/>
              <a:defRPr>
                <a:solidFill>
                  <a:srgbClr val="2D2D30"/>
                </a:solidFill>
              </a:defRPr>
            </a:lvl4pPr>
            <a:lvl5pPr lvl="4">
              <a:spcBef>
                <a:spcPts val="0"/>
              </a:spcBef>
              <a:spcAft>
                <a:spcPts val="0"/>
              </a:spcAft>
              <a:buClr>
                <a:srgbClr val="2D2D30"/>
              </a:buClr>
              <a:buSzPts val="2800"/>
              <a:buNone/>
              <a:defRPr>
                <a:solidFill>
                  <a:srgbClr val="2D2D30"/>
                </a:solidFill>
              </a:defRPr>
            </a:lvl5pPr>
            <a:lvl6pPr lvl="5">
              <a:spcBef>
                <a:spcPts val="0"/>
              </a:spcBef>
              <a:spcAft>
                <a:spcPts val="0"/>
              </a:spcAft>
              <a:buClr>
                <a:srgbClr val="2D2D30"/>
              </a:buClr>
              <a:buSzPts val="2800"/>
              <a:buNone/>
              <a:defRPr>
                <a:solidFill>
                  <a:srgbClr val="2D2D30"/>
                </a:solidFill>
              </a:defRPr>
            </a:lvl6pPr>
            <a:lvl7pPr lvl="6">
              <a:spcBef>
                <a:spcPts val="0"/>
              </a:spcBef>
              <a:spcAft>
                <a:spcPts val="0"/>
              </a:spcAft>
              <a:buClr>
                <a:srgbClr val="2D2D30"/>
              </a:buClr>
              <a:buSzPts val="2800"/>
              <a:buNone/>
              <a:defRPr>
                <a:solidFill>
                  <a:srgbClr val="2D2D30"/>
                </a:solidFill>
              </a:defRPr>
            </a:lvl7pPr>
            <a:lvl8pPr lvl="7">
              <a:spcBef>
                <a:spcPts val="0"/>
              </a:spcBef>
              <a:spcAft>
                <a:spcPts val="0"/>
              </a:spcAft>
              <a:buClr>
                <a:srgbClr val="2D2D30"/>
              </a:buClr>
              <a:buSzPts val="2800"/>
              <a:buNone/>
              <a:defRPr>
                <a:solidFill>
                  <a:srgbClr val="2D2D30"/>
                </a:solidFill>
              </a:defRPr>
            </a:lvl8pPr>
            <a:lvl9pPr lvl="8">
              <a:spcBef>
                <a:spcPts val="0"/>
              </a:spcBef>
              <a:spcAft>
                <a:spcPts val="0"/>
              </a:spcAft>
              <a:buClr>
                <a:srgbClr val="2D2D30"/>
              </a:buClr>
              <a:buSzPts val="2800"/>
              <a:buNone/>
              <a:defRPr>
                <a:solidFill>
                  <a:srgbClr val="2D2D30"/>
                </a:solidFill>
              </a:defRPr>
            </a:lvl9pPr>
          </a:lstStyle>
          <a:p>
            <a:endParaRPr/>
          </a:p>
        </p:txBody>
      </p:sp>
      <p:sp>
        <p:nvSpPr>
          <p:cNvPr id="285" name="Google Shape;285;p39"/>
          <p:cNvSpPr txBox="1">
            <a:spLocks noGrp="1"/>
          </p:cNvSpPr>
          <p:nvPr>
            <p:ph type="subTitle" idx="1"/>
          </p:nvPr>
        </p:nvSpPr>
        <p:spPr>
          <a:xfrm>
            <a:off x="2556300" y="1938588"/>
            <a:ext cx="3480300" cy="9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2D2D30"/>
              </a:buClr>
              <a:buSzPts val="1800"/>
              <a:buNone/>
              <a:defRPr sz="1800">
                <a:solidFill>
                  <a:srgbClr val="2D2D30"/>
                </a:solidFill>
              </a:defRPr>
            </a:lvl1pPr>
            <a:lvl2pPr lvl="1" rtl="0">
              <a:lnSpc>
                <a:spcPct val="100000"/>
              </a:lnSpc>
              <a:spcBef>
                <a:spcPts val="0"/>
              </a:spcBef>
              <a:spcAft>
                <a:spcPts val="0"/>
              </a:spcAft>
              <a:buClr>
                <a:srgbClr val="2D2D30"/>
              </a:buClr>
              <a:buSzPts val="1800"/>
              <a:buNone/>
              <a:defRPr sz="1800">
                <a:solidFill>
                  <a:srgbClr val="2D2D30"/>
                </a:solidFill>
              </a:defRPr>
            </a:lvl2pPr>
            <a:lvl3pPr lvl="2" rtl="0">
              <a:lnSpc>
                <a:spcPct val="100000"/>
              </a:lnSpc>
              <a:spcBef>
                <a:spcPts val="0"/>
              </a:spcBef>
              <a:spcAft>
                <a:spcPts val="0"/>
              </a:spcAft>
              <a:buClr>
                <a:srgbClr val="2D2D30"/>
              </a:buClr>
              <a:buSzPts val="1800"/>
              <a:buNone/>
              <a:defRPr sz="1800">
                <a:solidFill>
                  <a:srgbClr val="2D2D30"/>
                </a:solidFill>
              </a:defRPr>
            </a:lvl3pPr>
            <a:lvl4pPr lvl="3" rtl="0">
              <a:lnSpc>
                <a:spcPct val="100000"/>
              </a:lnSpc>
              <a:spcBef>
                <a:spcPts val="0"/>
              </a:spcBef>
              <a:spcAft>
                <a:spcPts val="0"/>
              </a:spcAft>
              <a:buClr>
                <a:srgbClr val="2D2D30"/>
              </a:buClr>
              <a:buSzPts val="1800"/>
              <a:buNone/>
              <a:defRPr sz="1800">
                <a:solidFill>
                  <a:srgbClr val="2D2D30"/>
                </a:solidFill>
              </a:defRPr>
            </a:lvl4pPr>
            <a:lvl5pPr lvl="4" rtl="0">
              <a:lnSpc>
                <a:spcPct val="100000"/>
              </a:lnSpc>
              <a:spcBef>
                <a:spcPts val="0"/>
              </a:spcBef>
              <a:spcAft>
                <a:spcPts val="0"/>
              </a:spcAft>
              <a:buClr>
                <a:srgbClr val="2D2D30"/>
              </a:buClr>
              <a:buSzPts val="1800"/>
              <a:buNone/>
              <a:defRPr sz="1800">
                <a:solidFill>
                  <a:srgbClr val="2D2D30"/>
                </a:solidFill>
              </a:defRPr>
            </a:lvl5pPr>
            <a:lvl6pPr lvl="5" rtl="0">
              <a:lnSpc>
                <a:spcPct val="100000"/>
              </a:lnSpc>
              <a:spcBef>
                <a:spcPts val="0"/>
              </a:spcBef>
              <a:spcAft>
                <a:spcPts val="0"/>
              </a:spcAft>
              <a:buClr>
                <a:srgbClr val="2D2D30"/>
              </a:buClr>
              <a:buSzPts val="1800"/>
              <a:buNone/>
              <a:defRPr sz="1800">
                <a:solidFill>
                  <a:srgbClr val="2D2D30"/>
                </a:solidFill>
              </a:defRPr>
            </a:lvl6pPr>
            <a:lvl7pPr lvl="6" rtl="0">
              <a:lnSpc>
                <a:spcPct val="100000"/>
              </a:lnSpc>
              <a:spcBef>
                <a:spcPts val="0"/>
              </a:spcBef>
              <a:spcAft>
                <a:spcPts val="0"/>
              </a:spcAft>
              <a:buClr>
                <a:srgbClr val="2D2D30"/>
              </a:buClr>
              <a:buSzPts val="1800"/>
              <a:buNone/>
              <a:defRPr sz="1800">
                <a:solidFill>
                  <a:srgbClr val="2D2D30"/>
                </a:solidFill>
              </a:defRPr>
            </a:lvl7pPr>
            <a:lvl8pPr lvl="7" rtl="0">
              <a:lnSpc>
                <a:spcPct val="100000"/>
              </a:lnSpc>
              <a:spcBef>
                <a:spcPts val="0"/>
              </a:spcBef>
              <a:spcAft>
                <a:spcPts val="0"/>
              </a:spcAft>
              <a:buClr>
                <a:srgbClr val="2D2D30"/>
              </a:buClr>
              <a:buSzPts val="1800"/>
              <a:buNone/>
              <a:defRPr sz="1800">
                <a:solidFill>
                  <a:srgbClr val="2D2D30"/>
                </a:solidFill>
              </a:defRPr>
            </a:lvl8pPr>
            <a:lvl9pPr lvl="8" rtl="0">
              <a:lnSpc>
                <a:spcPct val="100000"/>
              </a:lnSpc>
              <a:spcBef>
                <a:spcPts val="0"/>
              </a:spcBef>
              <a:spcAft>
                <a:spcPts val="0"/>
              </a:spcAft>
              <a:buClr>
                <a:srgbClr val="2D2D30"/>
              </a:buClr>
              <a:buSzPts val="1800"/>
              <a:buNone/>
              <a:defRPr sz="1800">
                <a:solidFill>
                  <a:srgbClr val="2D2D30"/>
                </a:solidFill>
              </a:defRPr>
            </a:lvl9pPr>
          </a:lstStyle>
          <a:p>
            <a:endParaRPr/>
          </a:p>
        </p:txBody>
      </p:sp>
      <p:sp>
        <p:nvSpPr>
          <p:cNvPr id="286" name="Google Shape;286;p39"/>
          <p:cNvSpPr/>
          <p:nvPr/>
        </p:nvSpPr>
        <p:spPr>
          <a:xfrm>
            <a:off x="4875754" y="0"/>
            <a:ext cx="4268223" cy="4429530"/>
          </a:xfrm>
          <a:custGeom>
            <a:avLst/>
            <a:gdLst/>
            <a:ahLst/>
            <a:cxnLst/>
            <a:rect l="l" t="t" r="r" b="b"/>
            <a:pathLst>
              <a:path w="30607" h="30606" extrusionOk="0">
                <a:moveTo>
                  <a:pt x="0" y="0"/>
                </a:moveTo>
                <a:lnTo>
                  <a:pt x="30606" y="30606"/>
                </a:lnTo>
                <a:lnTo>
                  <a:pt x="30606" y="9902"/>
                </a:lnTo>
                <a:lnTo>
                  <a:pt x="20560"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XT">
  <p:cSld name="TITLE_AND_BODY_1">
    <p:spTree>
      <p:nvGrpSpPr>
        <p:cNvPr id="1" name="Shape 287"/>
        <p:cNvGrpSpPr/>
        <p:nvPr/>
      </p:nvGrpSpPr>
      <p:grpSpPr>
        <a:xfrm>
          <a:off x="0" y="0"/>
          <a:ext cx="0" cy="0"/>
          <a:chOff x="0" y="0"/>
          <a:chExt cx="0" cy="0"/>
        </a:xfrm>
      </p:grpSpPr>
      <p:sp>
        <p:nvSpPr>
          <p:cNvPr id="288" name="Google Shape;288;p40"/>
          <p:cNvSpPr/>
          <p:nvPr/>
        </p:nvSpPr>
        <p:spPr>
          <a:xfrm rot="10800000" flipH="1">
            <a:off x="0" y="28"/>
            <a:ext cx="9143900" cy="5143471"/>
          </a:xfrm>
          <a:custGeom>
            <a:avLst/>
            <a:gdLst/>
            <a:ahLst/>
            <a:cxnLst/>
            <a:rect l="l" t="t" r="r" b="b"/>
            <a:pathLst>
              <a:path w="65570" h="35539" extrusionOk="0">
                <a:moveTo>
                  <a:pt x="1" y="0"/>
                </a:moveTo>
                <a:lnTo>
                  <a:pt x="1" y="35539"/>
                </a:lnTo>
                <a:lnTo>
                  <a:pt x="65569" y="35539"/>
                </a:lnTo>
                <a:lnTo>
                  <a:pt x="65569" y="0"/>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rot="10800000" flipH="1">
            <a:off x="3450158" y="0"/>
            <a:ext cx="3309068" cy="1693746"/>
          </a:xfrm>
          <a:custGeom>
            <a:avLst/>
            <a:gdLst/>
            <a:ahLst/>
            <a:cxnLst/>
            <a:rect l="l" t="t" r="r" b="b"/>
            <a:pathLst>
              <a:path w="23729" h="11703" extrusionOk="0">
                <a:moveTo>
                  <a:pt x="11882" y="1"/>
                </a:moveTo>
                <a:lnTo>
                  <a:pt x="0" y="11703"/>
                </a:lnTo>
                <a:lnTo>
                  <a:pt x="23729" y="11703"/>
                </a:lnTo>
                <a:lnTo>
                  <a:pt x="11882" y="1"/>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rot="10800000" flipH="1">
            <a:off x="4875779" y="713969"/>
            <a:ext cx="4268223" cy="4429530"/>
          </a:xfrm>
          <a:custGeom>
            <a:avLst/>
            <a:gdLst/>
            <a:ahLst/>
            <a:cxnLst/>
            <a:rect l="l" t="t" r="r" b="b"/>
            <a:pathLst>
              <a:path w="30607" h="30606" extrusionOk="0">
                <a:moveTo>
                  <a:pt x="0" y="0"/>
                </a:moveTo>
                <a:lnTo>
                  <a:pt x="30606" y="30606"/>
                </a:lnTo>
                <a:lnTo>
                  <a:pt x="30606" y="9902"/>
                </a:lnTo>
                <a:lnTo>
                  <a:pt x="20560"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rot="10800000" flipH="1">
            <a:off x="2171925" y="-30280"/>
            <a:ext cx="4336272" cy="3110204"/>
          </a:xfrm>
          <a:custGeom>
            <a:avLst/>
            <a:gdLst/>
            <a:ahLst/>
            <a:cxnLst/>
            <a:rect l="l" t="t" r="r" b="b"/>
            <a:pathLst>
              <a:path w="30787" h="21317" extrusionOk="0">
                <a:moveTo>
                  <a:pt x="21317" y="1"/>
                </a:moveTo>
                <a:lnTo>
                  <a:pt x="1" y="21317"/>
                </a:lnTo>
                <a:lnTo>
                  <a:pt x="18904" y="21317"/>
                </a:lnTo>
                <a:lnTo>
                  <a:pt x="30786" y="9615"/>
                </a:lnTo>
                <a:lnTo>
                  <a:pt x="21317" y="1"/>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rot="10800000" flipH="1">
            <a:off x="984107" y="28"/>
            <a:ext cx="8159784" cy="5143471"/>
          </a:xfrm>
          <a:custGeom>
            <a:avLst/>
            <a:gdLst/>
            <a:ahLst/>
            <a:cxnLst/>
            <a:rect l="l" t="t" r="r" b="b"/>
            <a:pathLst>
              <a:path w="58513" h="35539" extrusionOk="0">
                <a:moveTo>
                  <a:pt x="1" y="0"/>
                </a:moveTo>
                <a:lnTo>
                  <a:pt x="35720" y="35539"/>
                </a:lnTo>
                <a:lnTo>
                  <a:pt x="58512" y="35539"/>
                </a:lnTo>
                <a:lnTo>
                  <a:pt x="58512" y="30606"/>
                </a:lnTo>
                <a:lnTo>
                  <a:pt x="27906"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txBox="1">
            <a:spLocks noGrp="1"/>
          </p:cNvSpPr>
          <p:nvPr>
            <p:ph type="ctrTitle"/>
          </p:nvPr>
        </p:nvSpPr>
        <p:spPr>
          <a:xfrm flipH="1">
            <a:off x="574234" y="524525"/>
            <a:ext cx="3742800" cy="644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2D30"/>
              </a:buClr>
              <a:buSzPts val="2400"/>
              <a:buNone/>
              <a:defRPr sz="2400">
                <a:solidFill>
                  <a:srgbClr val="2D2D30"/>
                </a:solidFill>
              </a:defRPr>
            </a:lvl1pPr>
            <a:lvl2pPr lvl="1" algn="r" rtl="0">
              <a:spcBef>
                <a:spcPts val="0"/>
              </a:spcBef>
              <a:spcAft>
                <a:spcPts val="0"/>
              </a:spcAft>
              <a:buClr>
                <a:srgbClr val="2D2D30"/>
              </a:buClr>
              <a:buSzPts val="2400"/>
              <a:buNone/>
              <a:defRPr sz="2400">
                <a:solidFill>
                  <a:srgbClr val="2D2D30"/>
                </a:solidFill>
              </a:defRPr>
            </a:lvl2pPr>
            <a:lvl3pPr lvl="2" algn="r" rtl="0">
              <a:spcBef>
                <a:spcPts val="0"/>
              </a:spcBef>
              <a:spcAft>
                <a:spcPts val="0"/>
              </a:spcAft>
              <a:buClr>
                <a:srgbClr val="2D2D30"/>
              </a:buClr>
              <a:buSzPts val="2400"/>
              <a:buNone/>
              <a:defRPr sz="2400">
                <a:solidFill>
                  <a:srgbClr val="2D2D30"/>
                </a:solidFill>
              </a:defRPr>
            </a:lvl3pPr>
            <a:lvl4pPr lvl="3" algn="r" rtl="0">
              <a:spcBef>
                <a:spcPts val="0"/>
              </a:spcBef>
              <a:spcAft>
                <a:spcPts val="0"/>
              </a:spcAft>
              <a:buClr>
                <a:srgbClr val="2D2D30"/>
              </a:buClr>
              <a:buSzPts val="2400"/>
              <a:buNone/>
              <a:defRPr sz="2400">
                <a:solidFill>
                  <a:srgbClr val="2D2D30"/>
                </a:solidFill>
              </a:defRPr>
            </a:lvl4pPr>
            <a:lvl5pPr lvl="4" algn="r" rtl="0">
              <a:spcBef>
                <a:spcPts val="0"/>
              </a:spcBef>
              <a:spcAft>
                <a:spcPts val="0"/>
              </a:spcAft>
              <a:buClr>
                <a:srgbClr val="2D2D30"/>
              </a:buClr>
              <a:buSzPts val="2400"/>
              <a:buNone/>
              <a:defRPr sz="2400">
                <a:solidFill>
                  <a:srgbClr val="2D2D30"/>
                </a:solidFill>
              </a:defRPr>
            </a:lvl5pPr>
            <a:lvl6pPr lvl="5" algn="r" rtl="0">
              <a:spcBef>
                <a:spcPts val="0"/>
              </a:spcBef>
              <a:spcAft>
                <a:spcPts val="0"/>
              </a:spcAft>
              <a:buClr>
                <a:srgbClr val="2D2D30"/>
              </a:buClr>
              <a:buSzPts val="2400"/>
              <a:buNone/>
              <a:defRPr sz="2400">
                <a:solidFill>
                  <a:srgbClr val="2D2D30"/>
                </a:solidFill>
              </a:defRPr>
            </a:lvl6pPr>
            <a:lvl7pPr lvl="6" algn="r" rtl="0">
              <a:spcBef>
                <a:spcPts val="0"/>
              </a:spcBef>
              <a:spcAft>
                <a:spcPts val="0"/>
              </a:spcAft>
              <a:buClr>
                <a:srgbClr val="2D2D30"/>
              </a:buClr>
              <a:buSzPts val="2400"/>
              <a:buNone/>
              <a:defRPr sz="2400">
                <a:solidFill>
                  <a:srgbClr val="2D2D30"/>
                </a:solidFill>
              </a:defRPr>
            </a:lvl7pPr>
            <a:lvl8pPr lvl="7" algn="r" rtl="0">
              <a:spcBef>
                <a:spcPts val="0"/>
              </a:spcBef>
              <a:spcAft>
                <a:spcPts val="0"/>
              </a:spcAft>
              <a:buClr>
                <a:srgbClr val="2D2D30"/>
              </a:buClr>
              <a:buSzPts val="2400"/>
              <a:buNone/>
              <a:defRPr sz="2400">
                <a:solidFill>
                  <a:srgbClr val="2D2D30"/>
                </a:solidFill>
              </a:defRPr>
            </a:lvl8pPr>
            <a:lvl9pPr lvl="8" algn="r" rtl="0">
              <a:spcBef>
                <a:spcPts val="0"/>
              </a:spcBef>
              <a:spcAft>
                <a:spcPts val="0"/>
              </a:spcAft>
              <a:buClr>
                <a:srgbClr val="2D2D30"/>
              </a:buClr>
              <a:buSzPts val="2400"/>
              <a:buNone/>
              <a:defRPr sz="2400">
                <a:solidFill>
                  <a:srgbClr val="2D2D30"/>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UBTITLE" type="twoColTx">
  <p:cSld name="TITLE_AND_TWO_COLUMNS">
    <p:spTree>
      <p:nvGrpSpPr>
        <p:cNvPr id="1" name="Shape 294"/>
        <p:cNvGrpSpPr/>
        <p:nvPr/>
      </p:nvGrpSpPr>
      <p:grpSpPr>
        <a:xfrm>
          <a:off x="0" y="0"/>
          <a:ext cx="0" cy="0"/>
          <a:chOff x="0" y="0"/>
          <a:chExt cx="0" cy="0"/>
        </a:xfrm>
      </p:grpSpPr>
      <p:sp>
        <p:nvSpPr>
          <p:cNvPr id="295" name="Google Shape;295;p41"/>
          <p:cNvSpPr/>
          <p:nvPr/>
        </p:nvSpPr>
        <p:spPr>
          <a:xfrm rot="10800000">
            <a:off x="77" y="28"/>
            <a:ext cx="9143900" cy="5143471"/>
          </a:xfrm>
          <a:custGeom>
            <a:avLst/>
            <a:gdLst/>
            <a:ahLst/>
            <a:cxnLst/>
            <a:rect l="l" t="t" r="r" b="b"/>
            <a:pathLst>
              <a:path w="65570" h="35539" extrusionOk="0">
                <a:moveTo>
                  <a:pt x="1" y="0"/>
                </a:moveTo>
                <a:lnTo>
                  <a:pt x="1" y="35539"/>
                </a:lnTo>
                <a:lnTo>
                  <a:pt x="65569" y="35539"/>
                </a:lnTo>
                <a:lnTo>
                  <a:pt x="65569" y="0"/>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1"/>
          <p:cNvSpPr/>
          <p:nvPr/>
        </p:nvSpPr>
        <p:spPr>
          <a:xfrm rot="10800000">
            <a:off x="4787630" y="-4"/>
            <a:ext cx="4336272" cy="3110204"/>
          </a:xfrm>
          <a:custGeom>
            <a:avLst/>
            <a:gdLst/>
            <a:ahLst/>
            <a:cxnLst/>
            <a:rect l="l" t="t" r="r" b="b"/>
            <a:pathLst>
              <a:path w="30787" h="21317" extrusionOk="0">
                <a:moveTo>
                  <a:pt x="21317" y="1"/>
                </a:moveTo>
                <a:lnTo>
                  <a:pt x="1" y="21317"/>
                </a:lnTo>
                <a:lnTo>
                  <a:pt x="18904" y="21317"/>
                </a:lnTo>
                <a:lnTo>
                  <a:pt x="30786" y="9615"/>
                </a:lnTo>
                <a:lnTo>
                  <a:pt x="21317" y="1"/>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rot="10800000">
            <a:off x="61" y="28"/>
            <a:ext cx="8159784" cy="5143471"/>
          </a:xfrm>
          <a:custGeom>
            <a:avLst/>
            <a:gdLst/>
            <a:ahLst/>
            <a:cxnLst/>
            <a:rect l="l" t="t" r="r" b="b"/>
            <a:pathLst>
              <a:path w="58513" h="35539" extrusionOk="0">
                <a:moveTo>
                  <a:pt x="1" y="0"/>
                </a:moveTo>
                <a:lnTo>
                  <a:pt x="35720" y="35539"/>
                </a:lnTo>
                <a:lnTo>
                  <a:pt x="58512" y="35539"/>
                </a:lnTo>
                <a:lnTo>
                  <a:pt x="58512" y="30606"/>
                </a:lnTo>
                <a:lnTo>
                  <a:pt x="27906"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rot="10800000">
            <a:off x="0" y="713969"/>
            <a:ext cx="4268223" cy="4429530"/>
          </a:xfrm>
          <a:custGeom>
            <a:avLst/>
            <a:gdLst/>
            <a:ahLst/>
            <a:cxnLst/>
            <a:rect l="l" t="t" r="r" b="b"/>
            <a:pathLst>
              <a:path w="30607" h="30606" extrusionOk="0">
                <a:moveTo>
                  <a:pt x="0" y="0"/>
                </a:moveTo>
                <a:lnTo>
                  <a:pt x="30606" y="30606"/>
                </a:lnTo>
                <a:lnTo>
                  <a:pt x="30606" y="9902"/>
                </a:lnTo>
                <a:lnTo>
                  <a:pt x="20560"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flipH="1">
            <a:off x="4836925" y="1097200"/>
            <a:ext cx="4336200" cy="296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txBox="1">
            <a:spLocks noGrp="1"/>
          </p:cNvSpPr>
          <p:nvPr>
            <p:ph type="ctrTitle"/>
          </p:nvPr>
        </p:nvSpPr>
        <p:spPr>
          <a:xfrm>
            <a:off x="5909598" y="1694850"/>
            <a:ext cx="2655300" cy="148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Clr>
                <a:srgbClr val="6F4657"/>
              </a:buClr>
              <a:buSzPts val="5200"/>
              <a:buNone/>
              <a:defRPr sz="5200">
                <a:solidFill>
                  <a:srgbClr val="6F4657"/>
                </a:solidFill>
              </a:defRPr>
            </a:lvl2pPr>
            <a:lvl3pPr lvl="2" algn="r" rtl="0">
              <a:spcBef>
                <a:spcPts val="0"/>
              </a:spcBef>
              <a:spcAft>
                <a:spcPts val="0"/>
              </a:spcAft>
              <a:buClr>
                <a:srgbClr val="6F4657"/>
              </a:buClr>
              <a:buSzPts val="5200"/>
              <a:buNone/>
              <a:defRPr sz="5200">
                <a:solidFill>
                  <a:srgbClr val="6F4657"/>
                </a:solidFill>
              </a:defRPr>
            </a:lvl3pPr>
            <a:lvl4pPr lvl="3" algn="r" rtl="0">
              <a:spcBef>
                <a:spcPts val="0"/>
              </a:spcBef>
              <a:spcAft>
                <a:spcPts val="0"/>
              </a:spcAft>
              <a:buClr>
                <a:srgbClr val="6F4657"/>
              </a:buClr>
              <a:buSzPts val="5200"/>
              <a:buNone/>
              <a:defRPr sz="5200">
                <a:solidFill>
                  <a:srgbClr val="6F4657"/>
                </a:solidFill>
              </a:defRPr>
            </a:lvl4pPr>
            <a:lvl5pPr lvl="4" algn="r" rtl="0">
              <a:spcBef>
                <a:spcPts val="0"/>
              </a:spcBef>
              <a:spcAft>
                <a:spcPts val="0"/>
              </a:spcAft>
              <a:buClr>
                <a:srgbClr val="6F4657"/>
              </a:buClr>
              <a:buSzPts val="5200"/>
              <a:buNone/>
              <a:defRPr sz="5200">
                <a:solidFill>
                  <a:srgbClr val="6F4657"/>
                </a:solidFill>
              </a:defRPr>
            </a:lvl5pPr>
            <a:lvl6pPr lvl="5" algn="r" rtl="0">
              <a:spcBef>
                <a:spcPts val="0"/>
              </a:spcBef>
              <a:spcAft>
                <a:spcPts val="0"/>
              </a:spcAft>
              <a:buClr>
                <a:srgbClr val="6F4657"/>
              </a:buClr>
              <a:buSzPts val="5200"/>
              <a:buNone/>
              <a:defRPr sz="5200">
                <a:solidFill>
                  <a:srgbClr val="6F4657"/>
                </a:solidFill>
              </a:defRPr>
            </a:lvl6pPr>
            <a:lvl7pPr lvl="6" algn="r" rtl="0">
              <a:spcBef>
                <a:spcPts val="0"/>
              </a:spcBef>
              <a:spcAft>
                <a:spcPts val="0"/>
              </a:spcAft>
              <a:buClr>
                <a:srgbClr val="6F4657"/>
              </a:buClr>
              <a:buSzPts val="5200"/>
              <a:buNone/>
              <a:defRPr sz="5200">
                <a:solidFill>
                  <a:srgbClr val="6F4657"/>
                </a:solidFill>
              </a:defRPr>
            </a:lvl7pPr>
            <a:lvl8pPr lvl="7" algn="r" rtl="0">
              <a:spcBef>
                <a:spcPts val="0"/>
              </a:spcBef>
              <a:spcAft>
                <a:spcPts val="0"/>
              </a:spcAft>
              <a:buClr>
                <a:srgbClr val="6F4657"/>
              </a:buClr>
              <a:buSzPts val="5200"/>
              <a:buNone/>
              <a:defRPr sz="5200">
                <a:solidFill>
                  <a:srgbClr val="6F4657"/>
                </a:solidFill>
              </a:defRPr>
            </a:lvl8pPr>
            <a:lvl9pPr lvl="8" algn="r" rtl="0">
              <a:spcBef>
                <a:spcPts val="0"/>
              </a:spcBef>
              <a:spcAft>
                <a:spcPts val="0"/>
              </a:spcAft>
              <a:buClr>
                <a:srgbClr val="6F4657"/>
              </a:buClr>
              <a:buSzPts val="5200"/>
              <a:buNone/>
              <a:defRPr sz="5200">
                <a:solidFill>
                  <a:srgbClr val="6F4657"/>
                </a:solidFill>
              </a:defRPr>
            </a:lvl9pPr>
          </a:lstStyle>
          <a:p>
            <a:endParaRPr/>
          </a:p>
        </p:txBody>
      </p:sp>
      <p:sp>
        <p:nvSpPr>
          <p:cNvPr id="301" name="Google Shape;301;p41"/>
          <p:cNvSpPr txBox="1">
            <a:spLocks noGrp="1"/>
          </p:cNvSpPr>
          <p:nvPr>
            <p:ph type="subTitle" idx="1"/>
          </p:nvPr>
        </p:nvSpPr>
        <p:spPr>
          <a:xfrm>
            <a:off x="5909599" y="3220225"/>
            <a:ext cx="2655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6F4657"/>
              </a:buClr>
              <a:buSzPts val="1200"/>
              <a:buNone/>
              <a:defRPr sz="1200">
                <a:solidFill>
                  <a:srgbClr val="6F4657"/>
                </a:solidFill>
              </a:defRPr>
            </a:lvl1pPr>
            <a:lvl2pPr lvl="1" algn="r" rtl="0">
              <a:lnSpc>
                <a:spcPct val="100000"/>
              </a:lnSpc>
              <a:spcBef>
                <a:spcPts val="0"/>
              </a:spcBef>
              <a:spcAft>
                <a:spcPts val="0"/>
              </a:spcAft>
              <a:buClr>
                <a:srgbClr val="6F4657"/>
              </a:buClr>
              <a:buSzPts val="2800"/>
              <a:buNone/>
              <a:defRPr sz="2800">
                <a:solidFill>
                  <a:srgbClr val="6F4657"/>
                </a:solidFill>
              </a:defRPr>
            </a:lvl2pPr>
            <a:lvl3pPr lvl="2" algn="r" rtl="0">
              <a:lnSpc>
                <a:spcPct val="100000"/>
              </a:lnSpc>
              <a:spcBef>
                <a:spcPts val="0"/>
              </a:spcBef>
              <a:spcAft>
                <a:spcPts val="0"/>
              </a:spcAft>
              <a:buClr>
                <a:srgbClr val="6F4657"/>
              </a:buClr>
              <a:buSzPts val="2800"/>
              <a:buNone/>
              <a:defRPr sz="2800">
                <a:solidFill>
                  <a:srgbClr val="6F4657"/>
                </a:solidFill>
              </a:defRPr>
            </a:lvl3pPr>
            <a:lvl4pPr lvl="3" algn="r" rtl="0">
              <a:lnSpc>
                <a:spcPct val="100000"/>
              </a:lnSpc>
              <a:spcBef>
                <a:spcPts val="0"/>
              </a:spcBef>
              <a:spcAft>
                <a:spcPts val="0"/>
              </a:spcAft>
              <a:buClr>
                <a:srgbClr val="6F4657"/>
              </a:buClr>
              <a:buSzPts val="2800"/>
              <a:buNone/>
              <a:defRPr sz="2800">
                <a:solidFill>
                  <a:srgbClr val="6F4657"/>
                </a:solidFill>
              </a:defRPr>
            </a:lvl4pPr>
            <a:lvl5pPr lvl="4" algn="r" rtl="0">
              <a:lnSpc>
                <a:spcPct val="100000"/>
              </a:lnSpc>
              <a:spcBef>
                <a:spcPts val="0"/>
              </a:spcBef>
              <a:spcAft>
                <a:spcPts val="0"/>
              </a:spcAft>
              <a:buClr>
                <a:srgbClr val="6F4657"/>
              </a:buClr>
              <a:buSzPts val="2800"/>
              <a:buNone/>
              <a:defRPr sz="2800">
                <a:solidFill>
                  <a:srgbClr val="6F4657"/>
                </a:solidFill>
              </a:defRPr>
            </a:lvl5pPr>
            <a:lvl6pPr lvl="5" algn="r" rtl="0">
              <a:lnSpc>
                <a:spcPct val="100000"/>
              </a:lnSpc>
              <a:spcBef>
                <a:spcPts val="0"/>
              </a:spcBef>
              <a:spcAft>
                <a:spcPts val="0"/>
              </a:spcAft>
              <a:buClr>
                <a:srgbClr val="6F4657"/>
              </a:buClr>
              <a:buSzPts val="2800"/>
              <a:buNone/>
              <a:defRPr sz="2800">
                <a:solidFill>
                  <a:srgbClr val="6F4657"/>
                </a:solidFill>
              </a:defRPr>
            </a:lvl6pPr>
            <a:lvl7pPr lvl="6" algn="r" rtl="0">
              <a:lnSpc>
                <a:spcPct val="100000"/>
              </a:lnSpc>
              <a:spcBef>
                <a:spcPts val="0"/>
              </a:spcBef>
              <a:spcAft>
                <a:spcPts val="0"/>
              </a:spcAft>
              <a:buClr>
                <a:srgbClr val="6F4657"/>
              </a:buClr>
              <a:buSzPts val="2800"/>
              <a:buNone/>
              <a:defRPr sz="2800">
                <a:solidFill>
                  <a:srgbClr val="6F4657"/>
                </a:solidFill>
              </a:defRPr>
            </a:lvl7pPr>
            <a:lvl8pPr lvl="7" algn="r" rtl="0">
              <a:lnSpc>
                <a:spcPct val="100000"/>
              </a:lnSpc>
              <a:spcBef>
                <a:spcPts val="0"/>
              </a:spcBef>
              <a:spcAft>
                <a:spcPts val="0"/>
              </a:spcAft>
              <a:buClr>
                <a:srgbClr val="6F4657"/>
              </a:buClr>
              <a:buSzPts val="2800"/>
              <a:buNone/>
              <a:defRPr sz="2800">
                <a:solidFill>
                  <a:srgbClr val="6F4657"/>
                </a:solidFill>
              </a:defRPr>
            </a:lvl8pPr>
            <a:lvl9pPr lvl="8" algn="r" rtl="0">
              <a:lnSpc>
                <a:spcPct val="100000"/>
              </a:lnSpc>
              <a:spcBef>
                <a:spcPts val="0"/>
              </a:spcBef>
              <a:spcAft>
                <a:spcPts val="0"/>
              </a:spcAft>
              <a:buClr>
                <a:srgbClr val="6F4657"/>
              </a:buClr>
              <a:buSzPts val="2800"/>
              <a:buNone/>
              <a:defRPr sz="2800">
                <a:solidFill>
                  <a:srgbClr val="6F4657"/>
                </a:solidFill>
              </a:defRPr>
            </a:lvl9pPr>
          </a:lstStyle>
          <a:p>
            <a:endParaRPr/>
          </a:p>
        </p:txBody>
      </p:sp>
      <p:sp>
        <p:nvSpPr>
          <p:cNvPr id="302" name="Google Shape;302;p41"/>
          <p:cNvSpPr/>
          <p:nvPr/>
        </p:nvSpPr>
        <p:spPr>
          <a:xfrm rot="10800000">
            <a:off x="3178576" y="0"/>
            <a:ext cx="3309068" cy="1693746"/>
          </a:xfrm>
          <a:custGeom>
            <a:avLst/>
            <a:gdLst/>
            <a:ahLst/>
            <a:cxnLst/>
            <a:rect l="l" t="t" r="r" b="b"/>
            <a:pathLst>
              <a:path w="23729" h="11703" extrusionOk="0">
                <a:moveTo>
                  <a:pt x="11882" y="1"/>
                </a:moveTo>
                <a:lnTo>
                  <a:pt x="0" y="11703"/>
                </a:lnTo>
                <a:lnTo>
                  <a:pt x="23729" y="11703"/>
                </a:lnTo>
                <a:lnTo>
                  <a:pt x="11882" y="1"/>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SUBTITLE ">
  <p:cSld name="CUSTOM">
    <p:spTree>
      <p:nvGrpSpPr>
        <p:cNvPr id="1" name="Shape 303"/>
        <p:cNvGrpSpPr/>
        <p:nvPr/>
      </p:nvGrpSpPr>
      <p:grpSpPr>
        <a:xfrm>
          <a:off x="0" y="0"/>
          <a:ext cx="0" cy="0"/>
          <a:chOff x="0" y="0"/>
          <a:chExt cx="0" cy="0"/>
        </a:xfrm>
      </p:grpSpPr>
      <p:sp>
        <p:nvSpPr>
          <p:cNvPr id="304" name="Google Shape;304;p42"/>
          <p:cNvSpPr/>
          <p:nvPr/>
        </p:nvSpPr>
        <p:spPr>
          <a:xfrm flipH="1">
            <a:off x="-34" y="0"/>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p:nvPr/>
        </p:nvSpPr>
        <p:spPr>
          <a:xfrm flipH="1">
            <a:off x="3751881" y="0"/>
            <a:ext cx="5406598" cy="5143471"/>
          </a:xfrm>
          <a:custGeom>
            <a:avLst/>
            <a:gdLst/>
            <a:ahLst/>
            <a:cxnLst/>
            <a:rect l="l" t="t" r="r" b="b"/>
            <a:pathLst>
              <a:path w="38708" h="35539" extrusionOk="0">
                <a:moveTo>
                  <a:pt x="1" y="0"/>
                </a:moveTo>
                <a:lnTo>
                  <a:pt x="1" y="35539"/>
                </a:lnTo>
                <a:lnTo>
                  <a:pt x="11847" y="35539"/>
                </a:lnTo>
                <a:lnTo>
                  <a:pt x="38708" y="8678"/>
                </a:lnTo>
                <a:lnTo>
                  <a:pt x="29850" y="0"/>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p:nvPr/>
        </p:nvSpPr>
        <p:spPr>
          <a:xfrm flipH="1">
            <a:off x="6704084" y="0"/>
            <a:ext cx="2454396" cy="2517101"/>
          </a:xfrm>
          <a:custGeom>
            <a:avLst/>
            <a:gdLst/>
            <a:ahLst/>
            <a:cxnLst/>
            <a:rect l="l" t="t" r="r" b="b"/>
            <a:pathLst>
              <a:path w="17572" h="17392" extrusionOk="0">
                <a:moveTo>
                  <a:pt x="1" y="0"/>
                </a:moveTo>
                <a:lnTo>
                  <a:pt x="1" y="17391"/>
                </a:lnTo>
                <a:lnTo>
                  <a:pt x="17572"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flipH="1">
            <a:off x="6704084" y="0"/>
            <a:ext cx="2454396" cy="2517101"/>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p:nvPr/>
        </p:nvSpPr>
        <p:spPr>
          <a:xfrm flipH="1">
            <a:off x="75" y="528825"/>
            <a:ext cx="9158400" cy="410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txBox="1">
            <a:spLocks noGrp="1"/>
          </p:cNvSpPr>
          <p:nvPr>
            <p:ph type="ctrTitle"/>
          </p:nvPr>
        </p:nvSpPr>
        <p:spPr>
          <a:xfrm>
            <a:off x="5349805" y="-25"/>
            <a:ext cx="3214800" cy="2052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D2D30"/>
              </a:buClr>
              <a:buSzPts val="2400"/>
              <a:buNone/>
              <a:defRPr sz="2400">
                <a:solidFill>
                  <a:srgbClr val="2D2D30"/>
                </a:solidFill>
              </a:defRPr>
            </a:lvl1pPr>
            <a:lvl2pPr lvl="1" algn="r" rtl="0">
              <a:spcBef>
                <a:spcPts val="0"/>
              </a:spcBef>
              <a:spcAft>
                <a:spcPts val="0"/>
              </a:spcAft>
              <a:buClr>
                <a:srgbClr val="2D2D30"/>
              </a:buClr>
              <a:buSzPts val="5200"/>
              <a:buNone/>
              <a:defRPr sz="5200">
                <a:solidFill>
                  <a:srgbClr val="2D2D30"/>
                </a:solidFill>
              </a:defRPr>
            </a:lvl2pPr>
            <a:lvl3pPr lvl="2" algn="r" rtl="0">
              <a:spcBef>
                <a:spcPts val="0"/>
              </a:spcBef>
              <a:spcAft>
                <a:spcPts val="0"/>
              </a:spcAft>
              <a:buClr>
                <a:srgbClr val="2D2D30"/>
              </a:buClr>
              <a:buSzPts val="5200"/>
              <a:buNone/>
              <a:defRPr sz="5200">
                <a:solidFill>
                  <a:srgbClr val="2D2D30"/>
                </a:solidFill>
              </a:defRPr>
            </a:lvl3pPr>
            <a:lvl4pPr lvl="3" algn="r" rtl="0">
              <a:spcBef>
                <a:spcPts val="0"/>
              </a:spcBef>
              <a:spcAft>
                <a:spcPts val="0"/>
              </a:spcAft>
              <a:buClr>
                <a:srgbClr val="2D2D30"/>
              </a:buClr>
              <a:buSzPts val="5200"/>
              <a:buNone/>
              <a:defRPr sz="5200">
                <a:solidFill>
                  <a:srgbClr val="2D2D30"/>
                </a:solidFill>
              </a:defRPr>
            </a:lvl4pPr>
            <a:lvl5pPr lvl="4" algn="r" rtl="0">
              <a:spcBef>
                <a:spcPts val="0"/>
              </a:spcBef>
              <a:spcAft>
                <a:spcPts val="0"/>
              </a:spcAft>
              <a:buClr>
                <a:srgbClr val="2D2D30"/>
              </a:buClr>
              <a:buSzPts val="5200"/>
              <a:buNone/>
              <a:defRPr sz="5200">
                <a:solidFill>
                  <a:srgbClr val="2D2D30"/>
                </a:solidFill>
              </a:defRPr>
            </a:lvl5pPr>
            <a:lvl6pPr lvl="5" algn="r" rtl="0">
              <a:spcBef>
                <a:spcPts val="0"/>
              </a:spcBef>
              <a:spcAft>
                <a:spcPts val="0"/>
              </a:spcAft>
              <a:buClr>
                <a:srgbClr val="2D2D30"/>
              </a:buClr>
              <a:buSzPts val="5200"/>
              <a:buNone/>
              <a:defRPr sz="5200">
                <a:solidFill>
                  <a:srgbClr val="2D2D30"/>
                </a:solidFill>
              </a:defRPr>
            </a:lvl6pPr>
            <a:lvl7pPr lvl="6" algn="r" rtl="0">
              <a:spcBef>
                <a:spcPts val="0"/>
              </a:spcBef>
              <a:spcAft>
                <a:spcPts val="0"/>
              </a:spcAft>
              <a:buClr>
                <a:srgbClr val="2D2D30"/>
              </a:buClr>
              <a:buSzPts val="5200"/>
              <a:buNone/>
              <a:defRPr sz="5200">
                <a:solidFill>
                  <a:srgbClr val="2D2D30"/>
                </a:solidFill>
              </a:defRPr>
            </a:lvl7pPr>
            <a:lvl8pPr lvl="7" algn="r" rtl="0">
              <a:spcBef>
                <a:spcPts val="0"/>
              </a:spcBef>
              <a:spcAft>
                <a:spcPts val="0"/>
              </a:spcAft>
              <a:buClr>
                <a:srgbClr val="2D2D30"/>
              </a:buClr>
              <a:buSzPts val="5200"/>
              <a:buNone/>
              <a:defRPr sz="5200">
                <a:solidFill>
                  <a:srgbClr val="2D2D30"/>
                </a:solidFill>
              </a:defRPr>
            </a:lvl8pPr>
            <a:lvl9pPr lvl="8" algn="r" rtl="0">
              <a:spcBef>
                <a:spcPts val="0"/>
              </a:spcBef>
              <a:spcAft>
                <a:spcPts val="0"/>
              </a:spcAft>
              <a:buClr>
                <a:srgbClr val="2D2D30"/>
              </a:buClr>
              <a:buSzPts val="5200"/>
              <a:buNone/>
              <a:defRPr sz="5200">
                <a:solidFill>
                  <a:srgbClr val="2D2D30"/>
                </a:solidFill>
              </a:defRPr>
            </a:lvl9pPr>
          </a:lstStyle>
          <a:p>
            <a:endParaRPr/>
          </a:p>
        </p:txBody>
      </p:sp>
      <p:sp>
        <p:nvSpPr>
          <p:cNvPr id="310" name="Google Shape;310;p42"/>
          <p:cNvSpPr txBox="1">
            <a:spLocks noGrp="1"/>
          </p:cNvSpPr>
          <p:nvPr>
            <p:ph type="subTitle" idx="1"/>
          </p:nvPr>
        </p:nvSpPr>
        <p:spPr>
          <a:xfrm>
            <a:off x="6766980" y="2052575"/>
            <a:ext cx="17976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2D2D30"/>
              </a:buClr>
              <a:buSzPts val="1200"/>
              <a:buNone/>
              <a:defRPr sz="1200">
                <a:solidFill>
                  <a:srgbClr val="2D2D30"/>
                </a:solidFill>
              </a:defRPr>
            </a:lvl1pPr>
            <a:lvl2pPr lvl="1" algn="r" rtl="0">
              <a:lnSpc>
                <a:spcPct val="100000"/>
              </a:lnSpc>
              <a:spcBef>
                <a:spcPts val="0"/>
              </a:spcBef>
              <a:spcAft>
                <a:spcPts val="0"/>
              </a:spcAft>
              <a:buClr>
                <a:srgbClr val="2D2D30"/>
              </a:buClr>
              <a:buSzPts val="2800"/>
              <a:buNone/>
              <a:defRPr sz="2800">
                <a:solidFill>
                  <a:srgbClr val="2D2D30"/>
                </a:solidFill>
              </a:defRPr>
            </a:lvl2pPr>
            <a:lvl3pPr lvl="2" algn="r" rtl="0">
              <a:lnSpc>
                <a:spcPct val="100000"/>
              </a:lnSpc>
              <a:spcBef>
                <a:spcPts val="0"/>
              </a:spcBef>
              <a:spcAft>
                <a:spcPts val="0"/>
              </a:spcAft>
              <a:buClr>
                <a:srgbClr val="2D2D30"/>
              </a:buClr>
              <a:buSzPts val="2800"/>
              <a:buNone/>
              <a:defRPr sz="2800">
                <a:solidFill>
                  <a:srgbClr val="2D2D30"/>
                </a:solidFill>
              </a:defRPr>
            </a:lvl3pPr>
            <a:lvl4pPr lvl="3" algn="r" rtl="0">
              <a:lnSpc>
                <a:spcPct val="100000"/>
              </a:lnSpc>
              <a:spcBef>
                <a:spcPts val="0"/>
              </a:spcBef>
              <a:spcAft>
                <a:spcPts val="0"/>
              </a:spcAft>
              <a:buClr>
                <a:srgbClr val="2D2D30"/>
              </a:buClr>
              <a:buSzPts val="2800"/>
              <a:buNone/>
              <a:defRPr sz="2800">
                <a:solidFill>
                  <a:srgbClr val="2D2D30"/>
                </a:solidFill>
              </a:defRPr>
            </a:lvl4pPr>
            <a:lvl5pPr lvl="4" algn="r" rtl="0">
              <a:lnSpc>
                <a:spcPct val="100000"/>
              </a:lnSpc>
              <a:spcBef>
                <a:spcPts val="0"/>
              </a:spcBef>
              <a:spcAft>
                <a:spcPts val="0"/>
              </a:spcAft>
              <a:buClr>
                <a:srgbClr val="2D2D30"/>
              </a:buClr>
              <a:buSzPts val="2800"/>
              <a:buNone/>
              <a:defRPr sz="2800">
                <a:solidFill>
                  <a:srgbClr val="2D2D30"/>
                </a:solidFill>
              </a:defRPr>
            </a:lvl5pPr>
            <a:lvl6pPr lvl="5" algn="r" rtl="0">
              <a:lnSpc>
                <a:spcPct val="100000"/>
              </a:lnSpc>
              <a:spcBef>
                <a:spcPts val="0"/>
              </a:spcBef>
              <a:spcAft>
                <a:spcPts val="0"/>
              </a:spcAft>
              <a:buClr>
                <a:srgbClr val="2D2D30"/>
              </a:buClr>
              <a:buSzPts val="2800"/>
              <a:buNone/>
              <a:defRPr sz="2800">
                <a:solidFill>
                  <a:srgbClr val="2D2D30"/>
                </a:solidFill>
              </a:defRPr>
            </a:lvl6pPr>
            <a:lvl7pPr lvl="6" algn="r" rtl="0">
              <a:lnSpc>
                <a:spcPct val="100000"/>
              </a:lnSpc>
              <a:spcBef>
                <a:spcPts val="0"/>
              </a:spcBef>
              <a:spcAft>
                <a:spcPts val="0"/>
              </a:spcAft>
              <a:buClr>
                <a:srgbClr val="2D2D30"/>
              </a:buClr>
              <a:buSzPts val="2800"/>
              <a:buNone/>
              <a:defRPr sz="2800">
                <a:solidFill>
                  <a:srgbClr val="2D2D30"/>
                </a:solidFill>
              </a:defRPr>
            </a:lvl7pPr>
            <a:lvl8pPr lvl="7" algn="r" rtl="0">
              <a:lnSpc>
                <a:spcPct val="100000"/>
              </a:lnSpc>
              <a:spcBef>
                <a:spcPts val="0"/>
              </a:spcBef>
              <a:spcAft>
                <a:spcPts val="0"/>
              </a:spcAft>
              <a:buClr>
                <a:srgbClr val="2D2D30"/>
              </a:buClr>
              <a:buSzPts val="2800"/>
              <a:buNone/>
              <a:defRPr sz="2800">
                <a:solidFill>
                  <a:srgbClr val="2D2D30"/>
                </a:solidFill>
              </a:defRPr>
            </a:lvl8pPr>
            <a:lvl9pPr lvl="8" algn="r" rtl="0">
              <a:lnSpc>
                <a:spcPct val="100000"/>
              </a:lnSpc>
              <a:spcBef>
                <a:spcPts val="0"/>
              </a:spcBef>
              <a:spcAft>
                <a:spcPts val="0"/>
              </a:spcAft>
              <a:buClr>
                <a:srgbClr val="2D2D30"/>
              </a:buClr>
              <a:buSzPts val="2800"/>
              <a:buNone/>
              <a:defRPr sz="2800">
                <a:solidFill>
                  <a:srgbClr val="2D2D30"/>
                </a:solidFill>
              </a:defRPr>
            </a:lvl9pPr>
          </a:lstStyle>
          <a:p>
            <a:endParaRPr/>
          </a:p>
        </p:txBody>
      </p:sp>
      <p:sp>
        <p:nvSpPr>
          <p:cNvPr id="311" name="Google Shape;311;p42"/>
          <p:cNvSpPr/>
          <p:nvPr/>
        </p:nvSpPr>
        <p:spPr>
          <a:xfrm flipH="1">
            <a:off x="0" y="3189233"/>
            <a:ext cx="3792217" cy="1954255"/>
          </a:xfrm>
          <a:custGeom>
            <a:avLst/>
            <a:gdLst/>
            <a:ahLst/>
            <a:cxnLst/>
            <a:rect l="l" t="t" r="r" b="b"/>
            <a:pathLst>
              <a:path w="27150" h="13503" extrusionOk="0">
                <a:moveTo>
                  <a:pt x="13647" y="0"/>
                </a:moveTo>
                <a:lnTo>
                  <a:pt x="1" y="13503"/>
                </a:lnTo>
                <a:lnTo>
                  <a:pt x="27150" y="13503"/>
                </a:lnTo>
                <a:lnTo>
                  <a:pt x="13647"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2"/>
          <p:cNvSpPr/>
          <p:nvPr/>
        </p:nvSpPr>
        <p:spPr>
          <a:xfrm flipH="1">
            <a:off x="7" y="0"/>
            <a:ext cx="4989105" cy="5143471"/>
          </a:xfrm>
          <a:custGeom>
            <a:avLst/>
            <a:gdLst/>
            <a:ahLst/>
            <a:cxnLst/>
            <a:rect l="l" t="t" r="r" b="b"/>
            <a:pathLst>
              <a:path w="35719" h="35539" extrusionOk="0">
                <a:moveTo>
                  <a:pt x="0" y="0"/>
                </a:moveTo>
                <a:lnTo>
                  <a:pt x="35719" y="35539"/>
                </a:lnTo>
                <a:lnTo>
                  <a:pt x="35719" y="15591"/>
                </a:lnTo>
                <a:lnTo>
                  <a:pt x="20128"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mp; SUBTITLE  3">
  <p:cSld name="CUSTOM_12">
    <p:spTree>
      <p:nvGrpSpPr>
        <p:cNvPr id="1" name="Shape 313"/>
        <p:cNvGrpSpPr/>
        <p:nvPr/>
      </p:nvGrpSpPr>
      <p:grpSpPr>
        <a:xfrm>
          <a:off x="0" y="0"/>
          <a:ext cx="0" cy="0"/>
          <a:chOff x="0" y="0"/>
          <a:chExt cx="0" cy="0"/>
        </a:xfrm>
      </p:grpSpPr>
      <p:sp>
        <p:nvSpPr>
          <p:cNvPr id="314" name="Google Shape;314;p43"/>
          <p:cNvSpPr/>
          <p:nvPr/>
        </p:nvSpPr>
        <p:spPr>
          <a:xfrm rot="10800000">
            <a:off x="-34" y="18"/>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rot="10800000">
            <a:off x="3751869" y="567676"/>
            <a:ext cx="4809856" cy="4575824"/>
          </a:xfrm>
          <a:custGeom>
            <a:avLst/>
            <a:gdLst/>
            <a:ahLst/>
            <a:cxnLst/>
            <a:rect l="l" t="t" r="r" b="b"/>
            <a:pathLst>
              <a:path w="38708" h="35539" extrusionOk="0">
                <a:moveTo>
                  <a:pt x="1" y="0"/>
                </a:moveTo>
                <a:lnTo>
                  <a:pt x="1" y="35539"/>
                </a:lnTo>
                <a:lnTo>
                  <a:pt x="11847" y="35539"/>
                </a:lnTo>
                <a:lnTo>
                  <a:pt x="38708" y="8678"/>
                </a:lnTo>
                <a:lnTo>
                  <a:pt x="29850" y="0"/>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rot="10800000">
            <a:off x="7644517" y="3590825"/>
            <a:ext cx="1513960" cy="1552671"/>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txBox="1">
            <a:spLocks noGrp="1"/>
          </p:cNvSpPr>
          <p:nvPr>
            <p:ph type="ctrTitle"/>
          </p:nvPr>
        </p:nvSpPr>
        <p:spPr>
          <a:xfrm>
            <a:off x="6432305" y="1049675"/>
            <a:ext cx="2132400" cy="2052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D2D30"/>
              </a:buClr>
              <a:buSzPts val="2400"/>
              <a:buNone/>
              <a:defRPr sz="2400">
                <a:solidFill>
                  <a:srgbClr val="2D2D30"/>
                </a:solidFill>
              </a:defRPr>
            </a:lvl1pPr>
            <a:lvl2pPr lvl="1" algn="r" rtl="0">
              <a:spcBef>
                <a:spcPts val="0"/>
              </a:spcBef>
              <a:spcAft>
                <a:spcPts val="0"/>
              </a:spcAft>
              <a:buClr>
                <a:srgbClr val="2D2D30"/>
              </a:buClr>
              <a:buSzPts val="5200"/>
              <a:buNone/>
              <a:defRPr sz="5200">
                <a:solidFill>
                  <a:srgbClr val="2D2D30"/>
                </a:solidFill>
              </a:defRPr>
            </a:lvl2pPr>
            <a:lvl3pPr lvl="2" algn="r" rtl="0">
              <a:spcBef>
                <a:spcPts val="0"/>
              </a:spcBef>
              <a:spcAft>
                <a:spcPts val="0"/>
              </a:spcAft>
              <a:buClr>
                <a:srgbClr val="2D2D30"/>
              </a:buClr>
              <a:buSzPts val="5200"/>
              <a:buNone/>
              <a:defRPr sz="5200">
                <a:solidFill>
                  <a:srgbClr val="2D2D30"/>
                </a:solidFill>
              </a:defRPr>
            </a:lvl3pPr>
            <a:lvl4pPr lvl="3" algn="r" rtl="0">
              <a:spcBef>
                <a:spcPts val="0"/>
              </a:spcBef>
              <a:spcAft>
                <a:spcPts val="0"/>
              </a:spcAft>
              <a:buClr>
                <a:srgbClr val="2D2D30"/>
              </a:buClr>
              <a:buSzPts val="5200"/>
              <a:buNone/>
              <a:defRPr sz="5200">
                <a:solidFill>
                  <a:srgbClr val="2D2D30"/>
                </a:solidFill>
              </a:defRPr>
            </a:lvl4pPr>
            <a:lvl5pPr lvl="4" algn="r" rtl="0">
              <a:spcBef>
                <a:spcPts val="0"/>
              </a:spcBef>
              <a:spcAft>
                <a:spcPts val="0"/>
              </a:spcAft>
              <a:buClr>
                <a:srgbClr val="2D2D30"/>
              </a:buClr>
              <a:buSzPts val="5200"/>
              <a:buNone/>
              <a:defRPr sz="5200">
                <a:solidFill>
                  <a:srgbClr val="2D2D30"/>
                </a:solidFill>
              </a:defRPr>
            </a:lvl5pPr>
            <a:lvl6pPr lvl="5" algn="r" rtl="0">
              <a:spcBef>
                <a:spcPts val="0"/>
              </a:spcBef>
              <a:spcAft>
                <a:spcPts val="0"/>
              </a:spcAft>
              <a:buClr>
                <a:srgbClr val="2D2D30"/>
              </a:buClr>
              <a:buSzPts val="5200"/>
              <a:buNone/>
              <a:defRPr sz="5200">
                <a:solidFill>
                  <a:srgbClr val="2D2D30"/>
                </a:solidFill>
              </a:defRPr>
            </a:lvl6pPr>
            <a:lvl7pPr lvl="6" algn="r" rtl="0">
              <a:spcBef>
                <a:spcPts val="0"/>
              </a:spcBef>
              <a:spcAft>
                <a:spcPts val="0"/>
              </a:spcAft>
              <a:buClr>
                <a:srgbClr val="2D2D30"/>
              </a:buClr>
              <a:buSzPts val="5200"/>
              <a:buNone/>
              <a:defRPr sz="5200">
                <a:solidFill>
                  <a:srgbClr val="2D2D30"/>
                </a:solidFill>
              </a:defRPr>
            </a:lvl7pPr>
            <a:lvl8pPr lvl="7" algn="r" rtl="0">
              <a:spcBef>
                <a:spcPts val="0"/>
              </a:spcBef>
              <a:spcAft>
                <a:spcPts val="0"/>
              </a:spcAft>
              <a:buClr>
                <a:srgbClr val="2D2D30"/>
              </a:buClr>
              <a:buSzPts val="5200"/>
              <a:buNone/>
              <a:defRPr sz="5200">
                <a:solidFill>
                  <a:srgbClr val="2D2D30"/>
                </a:solidFill>
              </a:defRPr>
            </a:lvl8pPr>
            <a:lvl9pPr lvl="8" algn="r" rtl="0">
              <a:spcBef>
                <a:spcPts val="0"/>
              </a:spcBef>
              <a:spcAft>
                <a:spcPts val="0"/>
              </a:spcAft>
              <a:buClr>
                <a:srgbClr val="2D2D30"/>
              </a:buClr>
              <a:buSzPts val="5200"/>
              <a:buNone/>
              <a:defRPr sz="5200">
                <a:solidFill>
                  <a:srgbClr val="2D2D30"/>
                </a:solidFill>
              </a:defRPr>
            </a:lvl9pPr>
          </a:lstStyle>
          <a:p>
            <a:endParaRPr/>
          </a:p>
        </p:txBody>
      </p:sp>
      <p:sp>
        <p:nvSpPr>
          <p:cNvPr id="318" name="Google Shape;318;p43"/>
          <p:cNvSpPr txBox="1">
            <a:spLocks noGrp="1"/>
          </p:cNvSpPr>
          <p:nvPr>
            <p:ph type="subTitle" idx="1"/>
          </p:nvPr>
        </p:nvSpPr>
        <p:spPr>
          <a:xfrm>
            <a:off x="6766980" y="3102275"/>
            <a:ext cx="17976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2D2D30"/>
              </a:buClr>
              <a:buSzPts val="1200"/>
              <a:buNone/>
              <a:defRPr sz="1200">
                <a:solidFill>
                  <a:srgbClr val="2D2D30"/>
                </a:solidFill>
              </a:defRPr>
            </a:lvl1pPr>
            <a:lvl2pPr lvl="1" algn="r" rtl="0">
              <a:lnSpc>
                <a:spcPct val="100000"/>
              </a:lnSpc>
              <a:spcBef>
                <a:spcPts val="0"/>
              </a:spcBef>
              <a:spcAft>
                <a:spcPts val="0"/>
              </a:spcAft>
              <a:buClr>
                <a:srgbClr val="2D2D30"/>
              </a:buClr>
              <a:buSzPts val="2800"/>
              <a:buNone/>
              <a:defRPr sz="2800">
                <a:solidFill>
                  <a:srgbClr val="2D2D30"/>
                </a:solidFill>
              </a:defRPr>
            </a:lvl2pPr>
            <a:lvl3pPr lvl="2" algn="r" rtl="0">
              <a:lnSpc>
                <a:spcPct val="100000"/>
              </a:lnSpc>
              <a:spcBef>
                <a:spcPts val="0"/>
              </a:spcBef>
              <a:spcAft>
                <a:spcPts val="0"/>
              </a:spcAft>
              <a:buClr>
                <a:srgbClr val="2D2D30"/>
              </a:buClr>
              <a:buSzPts val="2800"/>
              <a:buNone/>
              <a:defRPr sz="2800">
                <a:solidFill>
                  <a:srgbClr val="2D2D30"/>
                </a:solidFill>
              </a:defRPr>
            </a:lvl3pPr>
            <a:lvl4pPr lvl="3" algn="r" rtl="0">
              <a:lnSpc>
                <a:spcPct val="100000"/>
              </a:lnSpc>
              <a:spcBef>
                <a:spcPts val="0"/>
              </a:spcBef>
              <a:spcAft>
                <a:spcPts val="0"/>
              </a:spcAft>
              <a:buClr>
                <a:srgbClr val="2D2D30"/>
              </a:buClr>
              <a:buSzPts val="2800"/>
              <a:buNone/>
              <a:defRPr sz="2800">
                <a:solidFill>
                  <a:srgbClr val="2D2D30"/>
                </a:solidFill>
              </a:defRPr>
            </a:lvl4pPr>
            <a:lvl5pPr lvl="4" algn="r" rtl="0">
              <a:lnSpc>
                <a:spcPct val="100000"/>
              </a:lnSpc>
              <a:spcBef>
                <a:spcPts val="0"/>
              </a:spcBef>
              <a:spcAft>
                <a:spcPts val="0"/>
              </a:spcAft>
              <a:buClr>
                <a:srgbClr val="2D2D30"/>
              </a:buClr>
              <a:buSzPts val="2800"/>
              <a:buNone/>
              <a:defRPr sz="2800">
                <a:solidFill>
                  <a:srgbClr val="2D2D30"/>
                </a:solidFill>
              </a:defRPr>
            </a:lvl5pPr>
            <a:lvl6pPr lvl="5" algn="r" rtl="0">
              <a:lnSpc>
                <a:spcPct val="100000"/>
              </a:lnSpc>
              <a:spcBef>
                <a:spcPts val="0"/>
              </a:spcBef>
              <a:spcAft>
                <a:spcPts val="0"/>
              </a:spcAft>
              <a:buClr>
                <a:srgbClr val="2D2D30"/>
              </a:buClr>
              <a:buSzPts val="2800"/>
              <a:buNone/>
              <a:defRPr sz="2800">
                <a:solidFill>
                  <a:srgbClr val="2D2D30"/>
                </a:solidFill>
              </a:defRPr>
            </a:lvl6pPr>
            <a:lvl7pPr lvl="6" algn="r" rtl="0">
              <a:lnSpc>
                <a:spcPct val="100000"/>
              </a:lnSpc>
              <a:spcBef>
                <a:spcPts val="0"/>
              </a:spcBef>
              <a:spcAft>
                <a:spcPts val="0"/>
              </a:spcAft>
              <a:buClr>
                <a:srgbClr val="2D2D30"/>
              </a:buClr>
              <a:buSzPts val="2800"/>
              <a:buNone/>
              <a:defRPr sz="2800">
                <a:solidFill>
                  <a:srgbClr val="2D2D30"/>
                </a:solidFill>
              </a:defRPr>
            </a:lvl7pPr>
            <a:lvl8pPr lvl="7" algn="r" rtl="0">
              <a:lnSpc>
                <a:spcPct val="100000"/>
              </a:lnSpc>
              <a:spcBef>
                <a:spcPts val="0"/>
              </a:spcBef>
              <a:spcAft>
                <a:spcPts val="0"/>
              </a:spcAft>
              <a:buClr>
                <a:srgbClr val="2D2D30"/>
              </a:buClr>
              <a:buSzPts val="2800"/>
              <a:buNone/>
              <a:defRPr sz="2800">
                <a:solidFill>
                  <a:srgbClr val="2D2D30"/>
                </a:solidFill>
              </a:defRPr>
            </a:lvl8pPr>
            <a:lvl9pPr lvl="8" algn="r" rtl="0">
              <a:lnSpc>
                <a:spcPct val="100000"/>
              </a:lnSpc>
              <a:spcBef>
                <a:spcPts val="0"/>
              </a:spcBef>
              <a:spcAft>
                <a:spcPts val="0"/>
              </a:spcAft>
              <a:buClr>
                <a:srgbClr val="2D2D30"/>
              </a:buClr>
              <a:buSzPts val="2800"/>
              <a:buNone/>
              <a:defRPr sz="2800">
                <a:solidFill>
                  <a:srgbClr val="2D2D30"/>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mp; SUBTITLE  2">
  <p:cSld name="CUSTOM_11">
    <p:spTree>
      <p:nvGrpSpPr>
        <p:cNvPr id="1" name="Shape 319"/>
        <p:cNvGrpSpPr/>
        <p:nvPr/>
      </p:nvGrpSpPr>
      <p:grpSpPr>
        <a:xfrm>
          <a:off x="0" y="0"/>
          <a:ext cx="0" cy="0"/>
          <a:chOff x="0" y="0"/>
          <a:chExt cx="0" cy="0"/>
        </a:xfrm>
      </p:grpSpPr>
      <p:sp>
        <p:nvSpPr>
          <p:cNvPr id="320" name="Google Shape;320;p44"/>
          <p:cNvSpPr/>
          <p:nvPr/>
        </p:nvSpPr>
        <p:spPr>
          <a:xfrm flipH="1">
            <a:off x="-34" y="0"/>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4"/>
          <p:cNvSpPr/>
          <p:nvPr/>
        </p:nvSpPr>
        <p:spPr>
          <a:xfrm flipH="1">
            <a:off x="6704067" y="0"/>
            <a:ext cx="2454413" cy="2517101"/>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flipH="1">
            <a:off x="-27" y="3189233"/>
            <a:ext cx="3792244" cy="1954255"/>
          </a:xfrm>
          <a:custGeom>
            <a:avLst/>
            <a:gdLst/>
            <a:ahLst/>
            <a:cxnLst/>
            <a:rect l="l" t="t" r="r" b="b"/>
            <a:pathLst>
              <a:path w="27150" h="13503" extrusionOk="0">
                <a:moveTo>
                  <a:pt x="13647" y="0"/>
                </a:moveTo>
                <a:lnTo>
                  <a:pt x="1" y="13503"/>
                </a:lnTo>
                <a:lnTo>
                  <a:pt x="27150" y="13503"/>
                </a:lnTo>
                <a:lnTo>
                  <a:pt x="13647"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p:nvPr/>
        </p:nvSpPr>
        <p:spPr>
          <a:xfrm flipH="1">
            <a:off x="2812725" y="-12625"/>
            <a:ext cx="35184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4"/>
          <p:cNvSpPr/>
          <p:nvPr/>
        </p:nvSpPr>
        <p:spPr>
          <a:xfrm flipH="1">
            <a:off x="-29" y="0"/>
            <a:ext cx="4989141" cy="5143471"/>
          </a:xfrm>
          <a:custGeom>
            <a:avLst/>
            <a:gdLst/>
            <a:ahLst/>
            <a:cxnLst/>
            <a:rect l="l" t="t" r="r" b="b"/>
            <a:pathLst>
              <a:path w="35719" h="35539" extrusionOk="0">
                <a:moveTo>
                  <a:pt x="0" y="0"/>
                </a:moveTo>
                <a:lnTo>
                  <a:pt x="35719" y="35539"/>
                </a:lnTo>
                <a:lnTo>
                  <a:pt x="35719" y="15591"/>
                </a:lnTo>
                <a:lnTo>
                  <a:pt x="20128"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4"/>
          <p:cNvSpPr txBox="1">
            <a:spLocks noGrp="1"/>
          </p:cNvSpPr>
          <p:nvPr>
            <p:ph type="ctrTitle"/>
          </p:nvPr>
        </p:nvSpPr>
        <p:spPr>
          <a:xfrm>
            <a:off x="1837125" y="2442614"/>
            <a:ext cx="5469600" cy="726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D2D30"/>
              </a:buClr>
              <a:buSzPts val="2400"/>
              <a:buNone/>
              <a:defRPr sz="2400">
                <a:solidFill>
                  <a:srgbClr val="2D2D30"/>
                </a:solidFill>
              </a:defRPr>
            </a:lvl1pPr>
            <a:lvl2pPr lvl="1" algn="ctr" rtl="0">
              <a:spcBef>
                <a:spcPts val="0"/>
              </a:spcBef>
              <a:spcAft>
                <a:spcPts val="0"/>
              </a:spcAft>
              <a:buClr>
                <a:srgbClr val="97ADB2"/>
              </a:buClr>
              <a:buSzPts val="5200"/>
              <a:buNone/>
              <a:defRPr sz="5200">
                <a:solidFill>
                  <a:srgbClr val="97ADB2"/>
                </a:solidFill>
              </a:defRPr>
            </a:lvl2pPr>
            <a:lvl3pPr lvl="2" algn="ctr" rtl="0">
              <a:spcBef>
                <a:spcPts val="0"/>
              </a:spcBef>
              <a:spcAft>
                <a:spcPts val="0"/>
              </a:spcAft>
              <a:buClr>
                <a:srgbClr val="97ADB2"/>
              </a:buClr>
              <a:buSzPts val="5200"/>
              <a:buNone/>
              <a:defRPr sz="5200">
                <a:solidFill>
                  <a:srgbClr val="97ADB2"/>
                </a:solidFill>
              </a:defRPr>
            </a:lvl3pPr>
            <a:lvl4pPr lvl="3" algn="ctr" rtl="0">
              <a:spcBef>
                <a:spcPts val="0"/>
              </a:spcBef>
              <a:spcAft>
                <a:spcPts val="0"/>
              </a:spcAft>
              <a:buClr>
                <a:srgbClr val="97ADB2"/>
              </a:buClr>
              <a:buSzPts val="5200"/>
              <a:buNone/>
              <a:defRPr sz="5200">
                <a:solidFill>
                  <a:srgbClr val="97ADB2"/>
                </a:solidFill>
              </a:defRPr>
            </a:lvl4pPr>
            <a:lvl5pPr lvl="4" algn="ctr" rtl="0">
              <a:spcBef>
                <a:spcPts val="0"/>
              </a:spcBef>
              <a:spcAft>
                <a:spcPts val="0"/>
              </a:spcAft>
              <a:buClr>
                <a:srgbClr val="97ADB2"/>
              </a:buClr>
              <a:buSzPts val="5200"/>
              <a:buNone/>
              <a:defRPr sz="5200">
                <a:solidFill>
                  <a:srgbClr val="97ADB2"/>
                </a:solidFill>
              </a:defRPr>
            </a:lvl5pPr>
            <a:lvl6pPr lvl="5" algn="ctr" rtl="0">
              <a:spcBef>
                <a:spcPts val="0"/>
              </a:spcBef>
              <a:spcAft>
                <a:spcPts val="0"/>
              </a:spcAft>
              <a:buClr>
                <a:srgbClr val="97ADB2"/>
              </a:buClr>
              <a:buSzPts val="5200"/>
              <a:buNone/>
              <a:defRPr sz="5200">
                <a:solidFill>
                  <a:srgbClr val="97ADB2"/>
                </a:solidFill>
              </a:defRPr>
            </a:lvl6pPr>
            <a:lvl7pPr lvl="6" algn="ctr" rtl="0">
              <a:spcBef>
                <a:spcPts val="0"/>
              </a:spcBef>
              <a:spcAft>
                <a:spcPts val="0"/>
              </a:spcAft>
              <a:buClr>
                <a:srgbClr val="97ADB2"/>
              </a:buClr>
              <a:buSzPts val="5200"/>
              <a:buNone/>
              <a:defRPr sz="5200">
                <a:solidFill>
                  <a:srgbClr val="97ADB2"/>
                </a:solidFill>
              </a:defRPr>
            </a:lvl7pPr>
            <a:lvl8pPr lvl="7" algn="ctr" rtl="0">
              <a:spcBef>
                <a:spcPts val="0"/>
              </a:spcBef>
              <a:spcAft>
                <a:spcPts val="0"/>
              </a:spcAft>
              <a:buClr>
                <a:srgbClr val="97ADB2"/>
              </a:buClr>
              <a:buSzPts val="5200"/>
              <a:buNone/>
              <a:defRPr sz="5200">
                <a:solidFill>
                  <a:srgbClr val="97ADB2"/>
                </a:solidFill>
              </a:defRPr>
            </a:lvl8pPr>
            <a:lvl9pPr lvl="8" algn="ctr" rtl="0">
              <a:spcBef>
                <a:spcPts val="0"/>
              </a:spcBef>
              <a:spcAft>
                <a:spcPts val="0"/>
              </a:spcAft>
              <a:buClr>
                <a:srgbClr val="97ADB2"/>
              </a:buClr>
              <a:buSzPts val="5200"/>
              <a:buNone/>
              <a:defRPr sz="5200">
                <a:solidFill>
                  <a:srgbClr val="97ADB2"/>
                </a:solidFill>
              </a:defRPr>
            </a:lvl9pPr>
          </a:lstStyle>
          <a:p>
            <a:endParaRPr/>
          </a:p>
        </p:txBody>
      </p:sp>
      <p:sp>
        <p:nvSpPr>
          <p:cNvPr id="326" name="Google Shape;326;p44"/>
          <p:cNvSpPr txBox="1">
            <a:spLocks noGrp="1"/>
          </p:cNvSpPr>
          <p:nvPr>
            <p:ph type="subTitle" idx="1"/>
          </p:nvPr>
        </p:nvSpPr>
        <p:spPr>
          <a:xfrm>
            <a:off x="3244225" y="3300117"/>
            <a:ext cx="2655300" cy="39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97ADB2"/>
              </a:buClr>
              <a:buSzPts val="1200"/>
              <a:buNone/>
              <a:defRPr sz="1200">
                <a:solidFill>
                  <a:srgbClr val="97ADB2"/>
                </a:solidFill>
              </a:defRPr>
            </a:lvl1pPr>
            <a:lvl2pPr lvl="1" algn="ctr" rtl="0">
              <a:lnSpc>
                <a:spcPct val="100000"/>
              </a:lnSpc>
              <a:spcBef>
                <a:spcPts val="0"/>
              </a:spcBef>
              <a:spcAft>
                <a:spcPts val="0"/>
              </a:spcAft>
              <a:buClr>
                <a:srgbClr val="97ADB2"/>
              </a:buClr>
              <a:buSzPts val="2800"/>
              <a:buNone/>
              <a:defRPr sz="2800">
                <a:solidFill>
                  <a:srgbClr val="97ADB2"/>
                </a:solidFill>
              </a:defRPr>
            </a:lvl2pPr>
            <a:lvl3pPr lvl="2" algn="ctr" rtl="0">
              <a:lnSpc>
                <a:spcPct val="100000"/>
              </a:lnSpc>
              <a:spcBef>
                <a:spcPts val="0"/>
              </a:spcBef>
              <a:spcAft>
                <a:spcPts val="0"/>
              </a:spcAft>
              <a:buClr>
                <a:srgbClr val="97ADB2"/>
              </a:buClr>
              <a:buSzPts val="2800"/>
              <a:buNone/>
              <a:defRPr sz="2800">
                <a:solidFill>
                  <a:srgbClr val="97ADB2"/>
                </a:solidFill>
              </a:defRPr>
            </a:lvl3pPr>
            <a:lvl4pPr lvl="3" algn="ctr" rtl="0">
              <a:lnSpc>
                <a:spcPct val="100000"/>
              </a:lnSpc>
              <a:spcBef>
                <a:spcPts val="0"/>
              </a:spcBef>
              <a:spcAft>
                <a:spcPts val="0"/>
              </a:spcAft>
              <a:buClr>
                <a:srgbClr val="97ADB2"/>
              </a:buClr>
              <a:buSzPts val="2800"/>
              <a:buNone/>
              <a:defRPr sz="2800">
                <a:solidFill>
                  <a:srgbClr val="97ADB2"/>
                </a:solidFill>
              </a:defRPr>
            </a:lvl4pPr>
            <a:lvl5pPr lvl="4" algn="ctr" rtl="0">
              <a:lnSpc>
                <a:spcPct val="100000"/>
              </a:lnSpc>
              <a:spcBef>
                <a:spcPts val="0"/>
              </a:spcBef>
              <a:spcAft>
                <a:spcPts val="0"/>
              </a:spcAft>
              <a:buClr>
                <a:srgbClr val="97ADB2"/>
              </a:buClr>
              <a:buSzPts val="2800"/>
              <a:buNone/>
              <a:defRPr sz="2800">
                <a:solidFill>
                  <a:srgbClr val="97ADB2"/>
                </a:solidFill>
              </a:defRPr>
            </a:lvl5pPr>
            <a:lvl6pPr lvl="5" algn="ctr" rtl="0">
              <a:lnSpc>
                <a:spcPct val="100000"/>
              </a:lnSpc>
              <a:spcBef>
                <a:spcPts val="0"/>
              </a:spcBef>
              <a:spcAft>
                <a:spcPts val="0"/>
              </a:spcAft>
              <a:buClr>
                <a:srgbClr val="97ADB2"/>
              </a:buClr>
              <a:buSzPts val="2800"/>
              <a:buNone/>
              <a:defRPr sz="2800">
                <a:solidFill>
                  <a:srgbClr val="97ADB2"/>
                </a:solidFill>
              </a:defRPr>
            </a:lvl6pPr>
            <a:lvl7pPr lvl="6" algn="ctr" rtl="0">
              <a:lnSpc>
                <a:spcPct val="100000"/>
              </a:lnSpc>
              <a:spcBef>
                <a:spcPts val="0"/>
              </a:spcBef>
              <a:spcAft>
                <a:spcPts val="0"/>
              </a:spcAft>
              <a:buClr>
                <a:srgbClr val="97ADB2"/>
              </a:buClr>
              <a:buSzPts val="2800"/>
              <a:buNone/>
              <a:defRPr sz="2800">
                <a:solidFill>
                  <a:srgbClr val="97ADB2"/>
                </a:solidFill>
              </a:defRPr>
            </a:lvl7pPr>
            <a:lvl8pPr lvl="7" algn="ctr" rtl="0">
              <a:lnSpc>
                <a:spcPct val="100000"/>
              </a:lnSpc>
              <a:spcBef>
                <a:spcPts val="0"/>
              </a:spcBef>
              <a:spcAft>
                <a:spcPts val="0"/>
              </a:spcAft>
              <a:buClr>
                <a:srgbClr val="97ADB2"/>
              </a:buClr>
              <a:buSzPts val="2800"/>
              <a:buNone/>
              <a:defRPr sz="2800">
                <a:solidFill>
                  <a:srgbClr val="97ADB2"/>
                </a:solidFill>
              </a:defRPr>
            </a:lvl8pPr>
            <a:lvl9pPr lvl="8" algn="ctr" rtl="0">
              <a:lnSpc>
                <a:spcPct val="100000"/>
              </a:lnSpc>
              <a:spcBef>
                <a:spcPts val="0"/>
              </a:spcBef>
              <a:spcAft>
                <a:spcPts val="0"/>
              </a:spcAft>
              <a:buClr>
                <a:srgbClr val="97ADB2"/>
              </a:buClr>
              <a:buSzPts val="2800"/>
              <a:buNone/>
              <a:defRPr sz="2800">
                <a:solidFill>
                  <a:srgbClr val="97ADB2"/>
                </a:solidFill>
              </a:defRPr>
            </a:lvl9pPr>
          </a:lstStyle>
          <a:p>
            <a:endParaRPr/>
          </a:p>
        </p:txBody>
      </p:sp>
      <p:sp>
        <p:nvSpPr>
          <p:cNvPr id="327" name="Google Shape;327;p44"/>
          <p:cNvSpPr txBox="1">
            <a:spLocks noGrp="1"/>
          </p:cNvSpPr>
          <p:nvPr>
            <p:ph type="title" idx="2" hasCustomPrompt="1"/>
          </p:nvPr>
        </p:nvSpPr>
        <p:spPr>
          <a:xfrm>
            <a:off x="4084213" y="2010417"/>
            <a:ext cx="975300" cy="46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97ADB2"/>
              </a:buClr>
              <a:buSzPts val="3000"/>
              <a:buNone/>
              <a:defRPr sz="3000">
                <a:solidFill>
                  <a:srgbClr val="97ADB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mp; SUBTITLE  1">
  <p:cSld name="CUSTOM_10">
    <p:spTree>
      <p:nvGrpSpPr>
        <p:cNvPr id="1" name="Shape 328"/>
        <p:cNvGrpSpPr/>
        <p:nvPr/>
      </p:nvGrpSpPr>
      <p:grpSpPr>
        <a:xfrm>
          <a:off x="0" y="0"/>
          <a:ext cx="0" cy="0"/>
          <a:chOff x="0" y="0"/>
          <a:chExt cx="0" cy="0"/>
        </a:xfrm>
      </p:grpSpPr>
      <p:sp>
        <p:nvSpPr>
          <p:cNvPr id="329" name="Google Shape;329;p45"/>
          <p:cNvSpPr/>
          <p:nvPr/>
        </p:nvSpPr>
        <p:spPr>
          <a:xfrm rot="10800000" flipH="1">
            <a:off x="-34" y="-12607"/>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5"/>
          <p:cNvSpPr/>
          <p:nvPr/>
        </p:nvSpPr>
        <p:spPr>
          <a:xfrm rot="10800000" flipH="1">
            <a:off x="-25" y="2613779"/>
            <a:ext cx="2466713" cy="2529710"/>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5"/>
          <p:cNvSpPr/>
          <p:nvPr/>
        </p:nvSpPr>
        <p:spPr>
          <a:xfrm rot="10800000" flipH="1">
            <a:off x="5366228" y="-12625"/>
            <a:ext cx="3792244" cy="1954255"/>
          </a:xfrm>
          <a:custGeom>
            <a:avLst/>
            <a:gdLst/>
            <a:ahLst/>
            <a:cxnLst/>
            <a:rect l="l" t="t" r="r" b="b"/>
            <a:pathLst>
              <a:path w="27150" h="13503" extrusionOk="0">
                <a:moveTo>
                  <a:pt x="13647" y="0"/>
                </a:moveTo>
                <a:lnTo>
                  <a:pt x="1" y="13503"/>
                </a:lnTo>
                <a:lnTo>
                  <a:pt x="27150" y="13503"/>
                </a:lnTo>
                <a:lnTo>
                  <a:pt x="13647"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5"/>
          <p:cNvSpPr/>
          <p:nvPr/>
        </p:nvSpPr>
        <p:spPr>
          <a:xfrm rot="10800000">
            <a:off x="2812725" y="-11"/>
            <a:ext cx="35184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5"/>
          <p:cNvSpPr/>
          <p:nvPr/>
        </p:nvSpPr>
        <p:spPr>
          <a:xfrm rot="10800000" flipH="1">
            <a:off x="4157079" y="-12598"/>
            <a:ext cx="5001374" cy="5156087"/>
          </a:xfrm>
          <a:custGeom>
            <a:avLst/>
            <a:gdLst/>
            <a:ahLst/>
            <a:cxnLst/>
            <a:rect l="l" t="t" r="r" b="b"/>
            <a:pathLst>
              <a:path w="35719" h="35539" extrusionOk="0">
                <a:moveTo>
                  <a:pt x="0" y="0"/>
                </a:moveTo>
                <a:lnTo>
                  <a:pt x="35719" y="35539"/>
                </a:lnTo>
                <a:lnTo>
                  <a:pt x="35719" y="15591"/>
                </a:lnTo>
                <a:lnTo>
                  <a:pt x="20128"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5"/>
          <p:cNvSpPr txBox="1">
            <a:spLocks noGrp="1"/>
          </p:cNvSpPr>
          <p:nvPr>
            <p:ph type="ctrTitle"/>
          </p:nvPr>
        </p:nvSpPr>
        <p:spPr>
          <a:xfrm>
            <a:off x="1837125" y="2442614"/>
            <a:ext cx="5469600" cy="726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D2D30"/>
              </a:buClr>
              <a:buSzPts val="2400"/>
              <a:buNone/>
              <a:defRPr sz="2400">
                <a:solidFill>
                  <a:srgbClr val="2D2D30"/>
                </a:solidFill>
              </a:defRPr>
            </a:lvl1pPr>
            <a:lvl2pPr lvl="1" algn="ctr" rtl="0">
              <a:spcBef>
                <a:spcPts val="0"/>
              </a:spcBef>
              <a:spcAft>
                <a:spcPts val="0"/>
              </a:spcAft>
              <a:buClr>
                <a:srgbClr val="97ADB2"/>
              </a:buClr>
              <a:buSzPts val="5200"/>
              <a:buNone/>
              <a:defRPr sz="5200">
                <a:solidFill>
                  <a:srgbClr val="97ADB2"/>
                </a:solidFill>
              </a:defRPr>
            </a:lvl2pPr>
            <a:lvl3pPr lvl="2" algn="ctr" rtl="0">
              <a:spcBef>
                <a:spcPts val="0"/>
              </a:spcBef>
              <a:spcAft>
                <a:spcPts val="0"/>
              </a:spcAft>
              <a:buClr>
                <a:srgbClr val="97ADB2"/>
              </a:buClr>
              <a:buSzPts val="5200"/>
              <a:buNone/>
              <a:defRPr sz="5200">
                <a:solidFill>
                  <a:srgbClr val="97ADB2"/>
                </a:solidFill>
              </a:defRPr>
            </a:lvl3pPr>
            <a:lvl4pPr lvl="3" algn="ctr" rtl="0">
              <a:spcBef>
                <a:spcPts val="0"/>
              </a:spcBef>
              <a:spcAft>
                <a:spcPts val="0"/>
              </a:spcAft>
              <a:buClr>
                <a:srgbClr val="97ADB2"/>
              </a:buClr>
              <a:buSzPts val="5200"/>
              <a:buNone/>
              <a:defRPr sz="5200">
                <a:solidFill>
                  <a:srgbClr val="97ADB2"/>
                </a:solidFill>
              </a:defRPr>
            </a:lvl4pPr>
            <a:lvl5pPr lvl="4" algn="ctr" rtl="0">
              <a:spcBef>
                <a:spcPts val="0"/>
              </a:spcBef>
              <a:spcAft>
                <a:spcPts val="0"/>
              </a:spcAft>
              <a:buClr>
                <a:srgbClr val="97ADB2"/>
              </a:buClr>
              <a:buSzPts val="5200"/>
              <a:buNone/>
              <a:defRPr sz="5200">
                <a:solidFill>
                  <a:srgbClr val="97ADB2"/>
                </a:solidFill>
              </a:defRPr>
            </a:lvl5pPr>
            <a:lvl6pPr lvl="5" algn="ctr" rtl="0">
              <a:spcBef>
                <a:spcPts val="0"/>
              </a:spcBef>
              <a:spcAft>
                <a:spcPts val="0"/>
              </a:spcAft>
              <a:buClr>
                <a:srgbClr val="97ADB2"/>
              </a:buClr>
              <a:buSzPts val="5200"/>
              <a:buNone/>
              <a:defRPr sz="5200">
                <a:solidFill>
                  <a:srgbClr val="97ADB2"/>
                </a:solidFill>
              </a:defRPr>
            </a:lvl6pPr>
            <a:lvl7pPr lvl="6" algn="ctr" rtl="0">
              <a:spcBef>
                <a:spcPts val="0"/>
              </a:spcBef>
              <a:spcAft>
                <a:spcPts val="0"/>
              </a:spcAft>
              <a:buClr>
                <a:srgbClr val="97ADB2"/>
              </a:buClr>
              <a:buSzPts val="5200"/>
              <a:buNone/>
              <a:defRPr sz="5200">
                <a:solidFill>
                  <a:srgbClr val="97ADB2"/>
                </a:solidFill>
              </a:defRPr>
            </a:lvl7pPr>
            <a:lvl8pPr lvl="7" algn="ctr" rtl="0">
              <a:spcBef>
                <a:spcPts val="0"/>
              </a:spcBef>
              <a:spcAft>
                <a:spcPts val="0"/>
              </a:spcAft>
              <a:buClr>
                <a:srgbClr val="97ADB2"/>
              </a:buClr>
              <a:buSzPts val="5200"/>
              <a:buNone/>
              <a:defRPr sz="5200">
                <a:solidFill>
                  <a:srgbClr val="97ADB2"/>
                </a:solidFill>
              </a:defRPr>
            </a:lvl8pPr>
            <a:lvl9pPr lvl="8" algn="ctr" rtl="0">
              <a:spcBef>
                <a:spcPts val="0"/>
              </a:spcBef>
              <a:spcAft>
                <a:spcPts val="0"/>
              </a:spcAft>
              <a:buClr>
                <a:srgbClr val="97ADB2"/>
              </a:buClr>
              <a:buSzPts val="5200"/>
              <a:buNone/>
              <a:defRPr sz="5200">
                <a:solidFill>
                  <a:srgbClr val="97ADB2"/>
                </a:solidFill>
              </a:defRPr>
            </a:lvl9pPr>
          </a:lstStyle>
          <a:p>
            <a:endParaRPr/>
          </a:p>
        </p:txBody>
      </p:sp>
      <p:sp>
        <p:nvSpPr>
          <p:cNvPr id="335" name="Google Shape;335;p45"/>
          <p:cNvSpPr txBox="1">
            <a:spLocks noGrp="1"/>
          </p:cNvSpPr>
          <p:nvPr>
            <p:ph type="subTitle" idx="1"/>
          </p:nvPr>
        </p:nvSpPr>
        <p:spPr>
          <a:xfrm>
            <a:off x="3244225" y="3300117"/>
            <a:ext cx="2655300" cy="39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97ADB2"/>
              </a:buClr>
              <a:buSzPts val="1200"/>
              <a:buNone/>
              <a:defRPr sz="1200">
                <a:solidFill>
                  <a:srgbClr val="97ADB2"/>
                </a:solidFill>
              </a:defRPr>
            </a:lvl1pPr>
            <a:lvl2pPr lvl="1" algn="ctr" rtl="0">
              <a:lnSpc>
                <a:spcPct val="100000"/>
              </a:lnSpc>
              <a:spcBef>
                <a:spcPts val="0"/>
              </a:spcBef>
              <a:spcAft>
                <a:spcPts val="0"/>
              </a:spcAft>
              <a:buClr>
                <a:srgbClr val="97ADB2"/>
              </a:buClr>
              <a:buSzPts val="2800"/>
              <a:buNone/>
              <a:defRPr sz="2800">
                <a:solidFill>
                  <a:srgbClr val="97ADB2"/>
                </a:solidFill>
              </a:defRPr>
            </a:lvl2pPr>
            <a:lvl3pPr lvl="2" algn="ctr" rtl="0">
              <a:lnSpc>
                <a:spcPct val="100000"/>
              </a:lnSpc>
              <a:spcBef>
                <a:spcPts val="0"/>
              </a:spcBef>
              <a:spcAft>
                <a:spcPts val="0"/>
              </a:spcAft>
              <a:buClr>
                <a:srgbClr val="97ADB2"/>
              </a:buClr>
              <a:buSzPts val="2800"/>
              <a:buNone/>
              <a:defRPr sz="2800">
                <a:solidFill>
                  <a:srgbClr val="97ADB2"/>
                </a:solidFill>
              </a:defRPr>
            </a:lvl3pPr>
            <a:lvl4pPr lvl="3" algn="ctr" rtl="0">
              <a:lnSpc>
                <a:spcPct val="100000"/>
              </a:lnSpc>
              <a:spcBef>
                <a:spcPts val="0"/>
              </a:spcBef>
              <a:spcAft>
                <a:spcPts val="0"/>
              </a:spcAft>
              <a:buClr>
                <a:srgbClr val="97ADB2"/>
              </a:buClr>
              <a:buSzPts val="2800"/>
              <a:buNone/>
              <a:defRPr sz="2800">
                <a:solidFill>
                  <a:srgbClr val="97ADB2"/>
                </a:solidFill>
              </a:defRPr>
            </a:lvl4pPr>
            <a:lvl5pPr lvl="4" algn="ctr" rtl="0">
              <a:lnSpc>
                <a:spcPct val="100000"/>
              </a:lnSpc>
              <a:spcBef>
                <a:spcPts val="0"/>
              </a:spcBef>
              <a:spcAft>
                <a:spcPts val="0"/>
              </a:spcAft>
              <a:buClr>
                <a:srgbClr val="97ADB2"/>
              </a:buClr>
              <a:buSzPts val="2800"/>
              <a:buNone/>
              <a:defRPr sz="2800">
                <a:solidFill>
                  <a:srgbClr val="97ADB2"/>
                </a:solidFill>
              </a:defRPr>
            </a:lvl5pPr>
            <a:lvl6pPr lvl="5" algn="ctr" rtl="0">
              <a:lnSpc>
                <a:spcPct val="100000"/>
              </a:lnSpc>
              <a:spcBef>
                <a:spcPts val="0"/>
              </a:spcBef>
              <a:spcAft>
                <a:spcPts val="0"/>
              </a:spcAft>
              <a:buClr>
                <a:srgbClr val="97ADB2"/>
              </a:buClr>
              <a:buSzPts val="2800"/>
              <a:buNone/>
              <a:defRPr sz="2800">
                <a:solidFill>
                  <a:srgbClr val="97ADB2"/>
                </a:solidFill>
              </a:defRPr>
            </a:lvl6pPr>
            <a:lvl7pPr lvl="6" algn="ctr" rtl="0">
              <a:lnSpc>
                <a:spcPct val="100000"/>
              </a:lnSpc>
              <a:spcBef>
                <a:spcPts val="0"/>
              </a:spcBef>
              <a:spcAft>
                <a:spcPts val="0"/>
              </a:spcAft>
              <a:buClr>
                <a:srgbClr val="97ADB2"/>
              </a:buClr>
              <a:buSzPts val="2800"/>
              <a:buNone/>
              <a:defRPr sz="2800">
                <a:solidFill>
                  <a:srgbClr val="97ADB2"/>
                </a:solidFill>
              </a:defRPr>
            </a:lvl7pPr>
            <a:lvl8pPr lvl="7" algn="ctr" rtl="0">
              <a:lnSpc>
                <a:spcPct val="100000"/>
              </a:lnSpc>
              <a:spcBef>
                <a:spcPts val="0"/>
              </a:spcBef>
              <a:spcAft>
                <a:spcPts val="0"/>
              </a:spcAft>
              <a:buClr>
                <a:srgbClr val="97ADB2"/>
              </a:buClr>
              <a:buSzPts val="2800"/>
              <a:buNone/>
              <a:defRPr sz="2800">
                <a:solidFill>
                  <a:srgbClr val="97ADB2"/>
                </a:solidFill>
              </a:defRPr>
            </a:lvl8pPr>
            <a:lvl9pPr lvl="8" algn="ctr" rtl="0">
              <a:lnSpc>
                <a:spcPct val="100000"/>
              </a:lnSpc>
              <a:spcBef>
                <a:spcPts val="0"/>
              </a:spcBef>
              <a:spcAft>
                <a:spcPts val="0"/>
              </a:spcAft>
              <a:buClr>
                <a:srgbClr val="97ADB2"/>
              </a:buClr>
              <a:buSzPts val="2800"/>
              <a:buNone/>
              <a:defRPr sz="2800">
                <a:solidFill>
                  <a:srgbClr val="97ADB2"/>
                </a:solidFill>
              </a:defRPr>
            </a:lvl9pPr>
          </a:lstStyle>
          <a:p>
            <a:endParaRPr/>
          </a:p>
        </p:txBody>
      </p:sp>
      <p:sp>
        <p:nvSpPr>
          <p:cNvPr id="336" name="Google Shape;336;p45"/>
          <p:cNvSpPr txBox="1">
            <a:spLocks noGrp="1"/>
          </p:cNvSpPr>
          <p:nvPr>
            <p:ph type="title" idx="2" hasCustomPrompt="1"/>
          </p:nvPr>
        </p:nvSpPr>
        <p:spPr>
          <a:xfrm>
            <a:off x="4084213" y="2010417"/>
            <a:ext cx="975300" cy="46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97ADB2"/>
              </a:buClr>
              <a:buSzPts val="3000"/>
              <a:buNone/>
              <a:defRPr sz="3000">
                <a:solidFill>
                  <a:srgbClr val="97ADB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LUMNS" type="titleOnly">
  <p:cSld name="TITLE_ONLY">
    <p:spTree>
      <p:nvGrpSpPr>
        <p:cNvPr id="1" name="Shape 337"/>
        <p:cNvGrpSpPr/>
        <p:nvPr/>
      </p:nvGrpSpPr>
      <p:grpSpPr>
        <a:xfrm>
          <a:off x="0" y="0"/>
          <a:ext cx="0" cy="0"/>
          <a:chOff x="0" y="0"/>
          <a:chExt cx="0" cy="0"/>
        </a:xfrm>
      </p:grpSpPr>
      <p:sp>
        <p:nvSpPr>
          <p:cNvPr id="338" name="Google Shape;338;p46"/>
          <p:cNvSpPr/>
          <p:nvPr/>
        </p:nvSpPr>
        <p:spPr>
          <a:xfrm rot="10800000">
            <a:off x="-14" y="18"/>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flipH="1">
            <a:off x="26246" y="3937927"/>
            <a:ext cx="2339448" cy="1205582"/>
          </a:xfrm>
          <a:custGeom>
            <a:avLst/>
            <a:gdLst/>
            <a:ahLst/>
            <a:cxnLst/>
            <a:rect l="l" t="t" r="r" b="b"/>
            <a:pathLst>
              <a:path w="27150" h="13503" extrusionOk="0">
                <a:moveTo>
                  <a:pt x="13647" y="0"/>
                </a:moveTo>
                <a:lnTo>
                  <a:pt x="1" y="13503"/>
                </a:lnTo>
                <a:lnTo>
                  <a:pt x="27150" y="13503"/>
                </a:lnTo>
                <a:lnTo>
                  <a:pt x="13647"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6"/>
          <p:cNvSpPr/>
          <p:nvPr/>
        </p:nvSpPr>
        <p:spPr>
          <a:xfrm flipH="1">
            <a:off x="6087900" y="0"/>
            <a:ext cx="24672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p:nvPr/>
        </p:nvSpPr>
        <p:spPr>
          <a:xfrm flipH="1">
            <a:off x="3252550" y="0"/>
            <a:ext cx="24672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6"/>
          <p:cNvSpPr txBox="1">
            <a:spLocks noGrp="1"/>
          </p:cNvSpPr>
          <p:nvPr>
            <p:ph type="ctrTitle"/>
          </p:nvPr>
        </p:nvSpPr>
        <p:spPr>
          <a:xfrm>
            <a:off x="3297250" y="2334829"/>
            <a:ext cx="23778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E707B"/>
              </a:buClr>
              <a:buSzPts val="1600"/>
              <a:buNone/>
              <a:defRPr sz="1600">
                <a:solidFill>
                  <a:srgbClr val="2E707B"/>
                </a:solidFill>
              </a:defRPr>
            </a:lvl1pPr>
            <a:lvl2pPr lvl="1" algn="ctr" rtl="0">
              <a:spcBef>
                <a:spcPts val="0"/>
              </a:spcBef>
              <a:spcAft>
                <a:spcPts val="0"/>
              </a:spcAft>
              <a:buClr>
                <a:srgbClr val="2E707B"/>
              </a:buClr>
              <a:buSzPts val="1600"/>
              <a:buNone/>
              <a:defRPr sz="1600">
                <a:solidFill>
                  <a:srgbClr val="2E707B"/>
                </a:solidFill>
              </a:defRPr>
            </a:lvl2pPr>
            <a:lvl3pPr lvl="2" algn="ctr" rtl="0">
              <a:spcBef>
                <a:spcPts val="0"/>
              </a:spcBef>
              <a:spcAft>
                <a:spcPts val="0"/>
              </a:spcAft>
              <a:buClr>
                <a:srgbClr val="2E707B"/>
              </a:buClr>
              <a:buSzPts val="1600"/>
              <a:buNone/>
              <a:defRPr sz="1600">
                <a:solidFill>
                  <a:srgbClr val="2E707B"/>
                </a:solidFill>
              </a:defRPr>
            </a:lvl3pPr>
            <a:lvl4pPr lvl="3" algn="ctr" rtl="0">
              <a:spcBef>
                <a:spcPts val="0"/>
              </a:spcBef>
              <a:spcAft>
                <a:spcPts val="0"/>
              </a:spcAft>
              <a:buClr>
                <a:srgbClr val="2E707B"/>
              </a:buClr>
              <a:buSzPts val="1600"/>
              <a:buNone/>
              <a:defRPr sz="1600">
                <a:solidFill>
                  <a:srgbClr val="2E707B"/>
                </a:solidFill>
              </a:defRPr>
            </a:lvl4pPr>
            <a:lvl5pPr lvl="4" algn="ctr" rtl="0">
              <a:spcBef>
                <a:spcPts val="0"/>
              </a:spcBef>
              <a:spcAft>
                <a:spcPts val="0"/>
              </a:spcAft>
              <a:buClr>
                <a:srgbClr val="2E707B"/>
              </a:buClr>
              <a:buSzPts val="1600"/>
              <a:buNone/>
              <a:defRPr sz="1600">
                <a:solidFill>
                  <a:srgbClr val="2E707B"/>
                </a:solidFill>
              </a:defRPr>
            </a:lvl5pPr>
            <a:lvl6pPr lvl="5" algn="ctr" rtl="0">
              <a:spcBef>
                <a:spcPts val="0"/>
              </a:spcBef>
              <a:spcAft>
                <a:spcPts val="0"/>
              </a:spcAft>
              <a:buClr>
                <a:srgbClr val="2E707B"/>
              </a:buClr>
              <a:buSzPts val="1600"/>
              <a:buNone/>
              <a:defRPr sz="1600">
                <a:solidFill>
                  <a:srgbClr val="2E707B"/>
                </a:solidFill>
              </a:defRPr>
            </a:lvl6pPr>
            <a:lvl7pPr lvl="6" algn="ctr" rtl="0">
              <a:spcBef>
                <a:spcPts val="0"/>
              </a:spcBef>
              <a:spcAft>
                <a:spcPts val="0"/>
              </a:spcAft>
              <a:buClr>
                <a:srgbClr val="2E707B"/>
              </a:buClr>
              <a:buSzPts val="1600"/>
              <a:buNone/>
              <a:defRPr sz="1600">
                <a:solidFill>
                  <a:srgbClr val="2E707B"/>
                </a:solidFill>
              </a:defRPr>
            </a:lvl7pPr>
            <a:lvl8pPr lvl="7" algn="ctr" rtl="0">
              <a:spcBef>
                <a:spcPts val="0"/>
              </a:spcBef>
              <a:spcAft>
                <a:spcPts val="0"/>
              </a:spcAft>
              <a:buClr>
                <a:srgbClr val="2E707B"/>
              </a:buClr>
              <a:buSzPts val="1600"/>
              <a:buNone/>
              <a:defRPr sz="1600">
                <a:solidFill>
                  <a:srgbClr val="2E707B"/>
                </a:solidFill>
              </a:defRPr>
            </a:lvl8pPr>
            <a:lvl9pPr lvl="8" algn="ctr" rtl="0">
              <a:spcBef>
                <a:spcPts val="0"/>
              </a:spcBef>
              <a:spcAft>
                <a:spcPts val="0"/>
              </a:spcAft>
              <a:buClr>
                <a:srgbClr val="2E707B"/>
              </a:buClr>
              <a:buSzPts val="1600"/>
              <a:buNone/>
              <a:defRPr sz="1600">
                <a:solidFill>
                  <a:srgbClr val="2E707B"/>
                </a:solidFill>
              </a:defRPr>
            </a:lvl9pPr>
          </a:lstStyle>
          <a:p>
            <a:endParaRPr/>
          </a:p>
        </p:txBody>
      </p:sp>
      <p:sp>
        <p:nvSpPr>
          <p:cNvPr id="343" name="Google Shape;343;p46"/>
          <p:cNvSpPr txBox="1">
            <a:spLocks noGrp="1"/>
          </p:cNvSpPr>
          <p:nvPr>
            <p:ph type="subTitle" idx="1"/>
          </p:nvPr>
        </p:nvSpPr>
        <p:spPr>
          <a:xfrm>
            <a:off x="3411250" y="3016479"/>
            <a:ext cx="2149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E707B"/>
              </a:buClr>
              <a:buSzPts val="1000"/>
              <a:buNone/>
              <a:defRPr sz="1000">
                <a:solidFill>
                  <a:srgbClr val="2E707B"/>
                </a:solidFill>
              </a:defRPr>
            </a:lvl1pPr>
            <a:lvl2pPr lvl="1" algn="ctr" rtl="0">
              <a:lnSpc>
                <a:spcPct val="100000"/>
              </a:lnSpc>
              <a:spcBef>
                <a:spcPts val="0"/>
              </a:spcBef>
              <a:spcAft>
                <a:spcPts val="0"/>
              </a:spcAft>
              <a:buClr>
                <a:srgbClr val="2E707B"/>
              </a:buClr>
              <a:buSzPts val="1000"/>
              <a:buNone/>
              <a:defRPr sz="1000">
                <a:solidFill>
                  <a:srgbClr val="2E707B"/>
                </a:solidFill>
              </a:defRPr>
            </a:lvl2pPr>
            <a:lvl3pPr lvl="2" algn="ctr" rtl="0">
              <a:lnSpc>
                <a:spcPct val="100000"/>
              </a:lnSpc>
              <a:spcBef>
                <a:spcPts val="0"/>
              </a:spcBef>
              <a:spcAft>
                <a:spcPts val="0"/>
              </a:spcAft>
              <a:buClr>
                <a:srgbClr val="2E707B"/>
              </a:buClr>
              <a:buSzPts val="1000"/>
              <a:buNone/>
              <a:defRPr sz="1000">
                <a:solidFill>
                  <a:srgbClr val="2E707B"/>
                </a:solidFill>
              </a:defRPr>
            </a:lvl3pPr>
            <a:lvl4pPr lvl="3" algn="ctr" rtl="0">
              <a:lnSpc>
                <a:spcPct val="100000"/>
              </a:lnSpc>
              <a:spcBef>
                <a:spcPts val="0"/>
              </a:spcBef>
              <a:spcAft>
                <a:spcPts val="0"/>
              </a:spcAft>
              <a:buClr>
                <a:srgbClr val="2E707B"/>
              </a:buClr>
              <a:buSzPts val="1000"/>
              <a:buNone/>
              <a:defRPr sz="1000">
                <a:solidFill>
                  <a:srgbClr val="2E707B"/>
                </a:solidFill>
              </a:defRPr>
            </a:lvl4pPr>
            <a:lvl5pPr lvl="4" algn="ctr" rtl="0">
              <a:lnSpc>
                <a:spcPct val="100000"/>
              </a:lnSpc>
              <a:spcBef>
                <a:spcPts val="0"/>
              </a:spcBef>
              <a:spcAft>
                <a:spcPts val="0"/>
              </a:spcAft>
              <a:buClr>
                <a:srgbClr val="2E707B"/>
              </a:buClr>
              <a:buSzPts val="1000"/>
              <a:buNone/>
              <a:defRPr sz="1000">
                <a:solidFill>
                  <a:srgbClr val="2E707B"/>
                </a:solidFill>
              </a:defRPr>
            </a:lvl5pPr>
            <a:lvl6pPr lvl="5" algn="ctr" rtl="0">
              <a:lnSpc>
                <a:spcPct val="100000"/>
              </a:lnSpc>
              <a:spcBef>
                <a:spcPts val="0"/>
              </a:spcBef>
              <a:spcAft>
                <a:spcPts val="0"/>
              </a:spcAft>
              <a:buClr>
                <a:srgbClr val="2E707B"/>
              </a:buClr>
              <a:buSzPts val="1000"/>
              <a:buNone/>
              <a:defRPr sz="1000">
                <a:solidFill>
                  <a:srgbClr val="2E707B"/>
                </a:solidFill>
              </a:defRPr>
            </a:lvl6pPr>
            <a:lvl7pPr lvl="6" algn="ctr" rtl="0">
              <a:lnSpc>
                <a:spcPct val="100000"/>
              </a:lnSpc>
              <a:spcBef>
                <a:spcPts val="0"/>
              </a:spcBef>
              <a:spcAft>
                <a:spcPts val="0"/>
              </a:spcAft>
              <a:buClr>
                <a:srgbClr val="2E707B"/>
              </a:buClr>
              <a:buSzPts val="1000"/>
              <a:buNone/>
              <a:defRPr sz="1000">
                <a:solidFill>
                  <a:srgbClr val="2E707B"/>
                </a:solidFill>
              </a:defRPr>
            </a:lvl7pPr>
            <a:lvl8pPr lvl="7" algn="ctr" rtl="0">
              <a:lnSpc>
                <a:spcPct val="100000"/>
              </a:lnSpc>
              <a:spcBef>
                <a:spcPts val="0"/>
              </a:spcBef>
              <a:spcAft>
                <a:spcPts val="0"/>
              </a:spcAft>
              <a:buClr>
                <a:srgbClr val="2E707B"/>
              </a:buClr>
              <a:buSzPts val="1000"/>
              <a:buNone/>
              <a:defRPr sz="1000">
                <a:solidFill>
                  <a:srgbClr val="2E707B"/>
                </a:solidFill>
              </a:defRPr>
            </a:lvl8pPr>
            <a:lvl9pPr lvl="8" algn="ctr" rtl="0">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344" name="Google Shape;344;p46"/>
          <p:cNvSpPr txBox="1">
            <a:spLocks noGrp="1"/>
          </p:cNvSpPr>
          <p:nvPr>
            <p:ph type="ctrTitle" idx="2"/>
          </p:nvPr>
        </p:nvSpPr>
        <p:spPr>
          <a:xfrm>
            <a:off x="6132600" y="2334829"/>
            <a:ext cx="23778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E707B"/>
              </a:buClr>
              <a:buSzPts val="1600"/>
              <a:buNone/>
              <a:defRPr sz="1600">
                <a:solidFill>
                  <a:srgbClr val="2E707B"/>
                </a:solidFill>
              </a:defRPr>
            </a:lvl1pPr>
            <a:lvl2pPr lvl="1" algn="ctr" rtl="0">
              <a:spcBef>
                <a:spcPts val="0"/>
              </a:spcBef>
              <a:spcAft>
                <a:spcPts val="0"/>
              </a:spcAft>
              <a:buClr>
                <a:srgbClr val="2E707B"/>
              </a:buClr>
              <a:buSzPts val="1600"/>
              <a:buNone/>
              <a:defRPr sz="1600">
                <a:solidFill>
                  <a:srgbClr val="2E707B"/>
                </a:solidFill>
              </a:defRPr>
            </a:lvl2pPr>
            <a:lvl3pPr lvl="2" algn="ctr" rtl="0">
              <a:spcBef>
                <a:spcPts val="0"/>
              </a:spcBef>
              <a:spcAft>
                <a:spcPts val="0"/>
              </a:spcAft>
              <a:buClr>
                <a:srgbClr val="2E707B"/>
              </a:buClr>
              <a:buSzPts val="1600"/>
              <a:buNone/>
              <a:defRPr sz="1600">
                <a:solidFill>
                  <a:srgbClr val="2E707B"/>
                </a:solidFill>
              </a:defRPr>
            </a:lvl3pPr>
            <a:lvl4pPr lvl="3" algn="ctr" rtl="0">
              <a:spcBef>
                <a:spcPts val="0"/>
              </a:spcBef>
              <a:spcAft>
                <a:spcPts val="0"/>
              </a:spcAft>
              <a:buClr>
                <a:srgbClr val="2E707B"/>
              </a:buClr>
              <a:buSzPts val="1600"/>
              <a:buNone/>
              <a:defRPr sz="1600">
                <a:solidFill>
                  <a:srgbClr val="2E707B"/>
                </a:solidFill>
              </a:defRPr>
            </a:lvl4pPr>
            <a:lvl5pPr lvl="4" algn="ctr" rtl="0">
              <a:spcBef>
                <a:spcPts val="0"/>
              </a:spcBef>
              <a:spcAft>
                <a:spcPts val="0"/>
              </a:spcAft>
              <a:buClr>
                <a:srgbClr val="2E707B"/>
              </a:buClr>
              <a:buSzPts val="1600"/>
              <a:buNone/>
              <a:defRPr sz="1600">
                <a:solidFill>
                  <a:srgbClr val="2E707B"/>
                </a:solidFill>
              </a:defRPr>
            </a:lvl5pPr>
            <a:lvl6pPr lvl="5" algn="ctr" rtl="0">
              <a:spcBef>
                <a:spcPts val="0"/>
              </a:spcBef>
              <a:spcAft>
                <a:spcPts val="0"/>
              </a:spcAft>
              <a:buClr>
                <a:srgbClr val="2E707B"/>
              </a:buClr>
              <a:buSzPts val="1600"/>
              <a:buNone/>
              <a:defRPr sz="1600">
                <a:solidFill>
                  <a:srgbClr val="2E707B"/>
                </a:solidFill>
              </a:defRPr>
            </a:lvl6pPr>
            <a:lvl7pPr lvl="6" algn="ctr" rtl="0">
              <a:spcBef>
                <a:spcPts val="0"/>
              </a:spcBef>
              <a:spcAft>
                <a:spcPts val="0"/>
              </a:spcAft>
              <a:buClr>
                <a:srgbClr val="2E707B"/>
              </a:buClr>
              <a:buSzPts val="1600"/>
              <a:buNone/>
              <a:defRPr sz="1600">
                <a:solidFill>
                  <a:srgbClr val="2E707B"/>
                </a:solidFill>
              </a:defRPr>
            </a:lvl7pPr>
            <a:lvl8pPr lvl="7" algn="ctr" rtl="0">
              <a:spcBef>
                <a:spcPts val="0"/>
              </a:spcBef>
              <a:spcAft>
                <a:spcPts val="0"/>
              </a:spcAft>
              <a:buClr>
                <a:srgbClr val="2E707B"/>
              </a:buClr>
              <a:buSzPts val="1600"/>
              <a:buNone/>
              <a:defRPr sz="1600">
                <a:solidFill>
                  <a:srgbClr val="2E707B"/>
                </a:solidFill>
              </a:defRPr>
            </a:lvl8pPr>
            <a:lvl9pPr lvl="8" algn="ctr" rtl="0">
              <a:spcBef>
                <a:spcPts val="0"/>
              </a:spcBef>
              <a:spcAft>
                <a:spcPts val="0"/>
              </a:spcAft>
              <a:buClr>
                <a:srgbClr val="2E707B"/>
              </a:buClr>
              <a:buSzPts val="1600"/>
              <a:buNone/>
              <a:defRPr sz="1600">
                <a:solidFill>
                  <a:srgbClr val="2E707B"/>
                </a:solidFill>
              </a:defRPr>
            </a:lvl9pPr>
          </a:lstStyle>
          <a:p>
            <a:endParaRPr/>
          </a:p>
        </p:txBody>
      </p:sp>
      <p:sp>
        <p:nvSpPr>
          <p:cNvPr id="345" name="Google Shape;345;p46"/>
          <p:cNvSpPr txBox="1">
            <a:spLocks noGrp="1"/>
          </p:cNvSpPr>
          <p:nvPr>
            <p:ph type="subTitle" idx="3"/>
          </p:nvPr>
        </p:nvSpPr>
        <p:spPr>
          <a:xfrm>
            <a:off x="6246600" y="3016479"/>
            <a:ext cx="2149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E707B"/>
              </a:buClr>
              <a:buSzPts val="1000"/>
              <a:buNone/>
              <a:defRPr sz="1000">
                <a:solidFill>
                  <a:srgbClr val="2E707B"/>
                </a:solidFill>
              </a:defRPr>
            </a:lvl1pPr>
            <a:lvl2pPr lvl="1" algn="ctr" rtl="0">
              <a:lnSpc>
                <a:spcPct val="100000"/>
              </a:lnSpc>
              <a:spcBef>
                <a:spcPts val="0"/>
              </a:spcBef>
              <a:spcAft>
                <a:spcPts val="0"/>
              </a:spcAft>
              <a:buClr>
                <a:srgbClr val="2E707B"/>
              </a:buClr>
              <a:buSzPts val="1000"/>
              <a:buNone/>
              <a:defRPr sz="1000">
                <a:solidFill>
                  <a:srgbClr val="2E707B"/>
                </a:solidFill>
              </a:defRPr>
            </a:lvl2pPr>
            <a:lvl3pPr lvl="2" algn="ctr" rtl="0">
              <a:lnSpc>
                <a:spcPct val="100000"/>
              </a:lnSpc>
              <a:spcBef>
                <a:spcPts val="0"/>
              </a:spcBef>
              <a:spcAft>
                <a:spcPts val="0"/>
              </a:spcAft>
              <a:buClr>
                <a:srgbClr val="2E707B"/>
              </a:buClr>
              <a:buSzPts val="1000"/>
              <a:buNone/>
              <a:defRPr sz="1000">
                <a:solidFill>
                  <a:srgbClr val="2E707B"/>
                </a:solidFill>
              </a:defRPr>
            </a:lvl3pPr>
            <a:lvl4pPr lvl="3" algn="ctr" rtl="0">
              <a:lnSpc>
                <a:spcPct val="100000"/>
              </a:lnSpc>
              <a:spcBef>
                <a:spcPts val="0"/>
              </a:spcBef>
              <a:spcAft>
                <a:spcPts val="0"/>
              </a:spcAft>
              <a:buClr>
                <a:srgbClr val="2E707B"/>
              </a:buClr>
              <a:buSzPts val="1000"/>
              <a:buNone/>
              <a:defRPr sz="1000">
                <a:solidFill>
                  <a:srgbClr val="2E707B"/>
                </a:solidFill>
              </a:defRPr>
            </a:lvl4pPr>
            <a:lvl5pPr lvl="4" algn="ctr" rtl="0">
              <a:lnSpc>
                <a:spcPct val="100000"/>
              </a:lnSpc>
              <a:spcBef>
                <a:spcPts val="0"/>
              </a:spcBef>
              <a:spcAft>
                <a:spcPts val="0"/>
              </a:spcAft>
              <a:buClr>
                <a:srgbClr val="2E707B"/>
              </a:buClr>
              <a:buSzPts val="1000"/>
              <a:buNone/>
              <a:defRPr sz="1000">
                <a:solidFill>
                  <a:srgbClr val="2E707B"/>
                </a:solidFill>
              </a:defRPr>
            </a:lvl5pPr>
            <a:lvl6pPr lvl="5" algn="ctr" rtl="0">
              <a:lnSpc>
                <a:spcPct val="100000"/>
              </a:lnSpc>
              <a:spcBef>
                <a:spcPts val="0"/>
              </a:spcBef>
              <a:spcAft>
                <a:spcPts val="0"/>
              </a:spcAft>
              <a:buClr>
                <a:srgbClr val="2E707B"/>
              </a:buClr>
              <a:buSzPts val="1000"/>
              <a:buNone/>
              <a:defRPr sz="1000">
                <a:solidFill>
                  <a:srgbClr val="2E707B"/>
                </a:solidFill>
              </a:defRPr>
            </a:lvl6pPr>
            <a:lvl7pPr lvl="6" algn="ctr" rtl="0">
              <a:lnSpc>
                <a:spcPct val="100000"/>
              </a:lnSpc>
              <a:spcBef>
                <a:spcPts val="0"/>
              </a:spcBef>
              <a:spcAft>
                <a:spcPts val="0"/>
              </a:spcAft>
              <a:buClr>
                <a:srgbClr val="2E707B"/>
              </a:buClr>
              <a:buSzPts val="1000"/>
              <a:buNone/>
              <a:defRPr sz="1000">
                <a:solidFill>
                  <a:srgbClr val="2E707B"/>
                </a:solidFill>
              </a:defRPr>
            </a:lvl7pPr>
            <a:lvl8pPr lvl="7" algn="ctr" rtl="0">
              <a:lnSpc>
                <a:spcPct val="100000"/>
              </a:lnSpc>
              <a:spcBef>
                <a:spcPts val="0"/>
              </a:spcBef>
              <a:spcAft>
                <a:spcPts val="0"/>
              </a:spcAft>
              <a:buClr>
                <a:srgbClr val="2E707B"/>
              </a:buClr>
              <a:buSzPts val="1000"/>
              <a:buNone/>
              <a:defRPr sz="1000">
                <a:solidFill>
                  <a:srgbClr val="2E707B"/>
                </a:solidFill>
              </a:defRPr>
            </a:lvl8pPr>
            <a:lvl9pPr lvl="8" algn="ctr" rtl="0">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346" name="Google Shape;346;p46"/>
          <p:cNvSpPr/>
          <p:nvPr/>
        </p:nvSpPr>
        <p:spPr>
          <a:xfrm>
            <a:off x="-24" y="0"/>
            <a:ext cx="5719774" cy="5178338"/>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6"/>
          <p:cNvSpPr txBox="1">
            <a:spLocks noGrp="1"/>
          </p:cNvSpPr>
          <p:nvPr>
            <p:ph type="ctrTitle" idx="4"/>
          </p:nvPr>
        </p:nvSpPr>
        <p:spPr>
          <a:xfrm>
            <a:off x="847475" y="884619"/>
            <a:ext cx="2149800" cy="2052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
        <p:nvSpPr>
          <p:cNvPr id="348" name="Google Shape;348;p46"/>
          <p:cNvSpPr/>
          <p:nvPr/>
        </p:nvSpPr>
        <p:spPr>
          <a:xfrm rot="10800000">
            <a:off x="7453003" y="3394427"/>
            <a:ext cx="1705494" cy="1749070"/>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REE COLUMNS">
  <p:cSld name="CUSTOM_1">
    <p:spTree>
      <p:nvGrpSpPr>
        <p:cNvPr id="1" name="Shape 349"/>
        <p:cNvGrpSpPr/>
        <p:nvPr/>
      </p:nvGrpSpPr>
      <p:grpSpPr>
        <a:xfrm>
          <a:off x="0" y="0"/>
          <a:ext cx="0" cy="0"/>
          <a:chOff x="0" y="0"/>
          <a:chExt cx="0" cy="0"/>
        </a:xfrm>
      </p:grpSpPr>
      <p:sp>
        <p:nvSpPr>
          <p:cNvPr id="350" name="Google Shape;350;p47"/>
          <p:cNvSpPr/>
          <p:nvPr/>
        </p:nvSpPr>
        <p:spPr>
          <a:xfrm rot="10800000" flipH="1">
            <a:off x="-34" y="18"/>
            <a:ext cx="9158514" cy="5143471"/>
          </a:xfrm>
          <a:custGeom>
            <a:avLst/>
            <a:gdLst/>
            <a:ahLst/>
            <a:cxnLst/>
            <a:rect l="l" t="t" r="r" b="b"/>
            <a:pathLst>
              <a:path w="65569" h="35539" extrusionOk="0">
                <a:moveTo>
                  <a:pt x="1" y="0"/>
                </a:moveTo>
                <a:lnTo>
                  <a:pt x="1" y="35539"/>
                </a:lnTo>
                <a:lnTo>
                  <a:pt x="65569" y="35539"/>
                </a:lnTo>
                <a:lnTo>
                  <a:pt x="65569"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a:off x="6792772" y="3937927"/>
            <a:ext cx="2339448" cy="1205582"/>
          </a:xfrm>
          <a:custGeom>
            <a:avLst/>
            <a:gdLst/>
            <a:ahLst/>
            <a:cxnLst/>
            <a:rect l="l" t="t" r="r" b="b"/>
            <a:pathLst>
              <a:path w="27150" h="13503" extrusionOk="0">
                <a:moveTo>
                  <a:pt x="13647" y="0"/>
                </a:moveTo>
                <a:lnTo>
                  <a:pt x="1" y="13503"/>
                </a:lnTo>
                <a:lnTo>
                  <a:pt x="27150" y="13503"/>
                </a:lnTo>
                <a:lnTo>
                  <a:pt x="13647"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flipH="1">
            <a:off x="2683638" y="0"/>
            <a:ext cx="174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flipH="1">
            <a:off x="4652388" y="0"/>
            <a:ext cx="174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flipH="1">
            <a:off x="4109186" y="0"/>
            <a:ext cx="5049314" cy="5178338"/>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flipH="1">
            <a:off x="714885" y="0"/>
            <a:ext cx="174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txBox="1">
            <a:spLocks noGrp="1"/>
          </p:cNvSpPr>
          <p:nvPr>
            <p:ph type="ctrTitle"/>
          </p:nvPr>
        </p:nvSpPr>
        <p:spPr>
          <a:xfrm>
            <a:off x="778935" y="2579828"/>
            <a:ext cx="1618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E707B"/>
              </a:buClr>
              <a:buSzPts val="1600"/>
              <a:buNone/>
              <a:defRPr sz="1600">
                <a:solidFill>
                  <a:srgbClr val="2E707B"/>
                </a:solidFill>
              </a:defRPr>
            </a:lvl1pPr>
            <a:lvl2pPr lvl="1" algn="ctr" rtl="0">
              <a:spcBef>
                <a:spcPts val="0"/>
              </a:spcBef>
              <a:spcAft>
                <a:spcPts val="0"/>
              </a:spcAft>
              <a:buClr>
                <a:srgbClr val="2E707B"/>
              </a:buClr>
              <a:buSzPts val="1600"/>
              <a:buNone/>
              <a:defRPr sz="1600">
                <a:solidFill>
                  <a:srgbClr val="2E707B"/>
                </a:solidFill>
              </a:defRPr>
            </a:lvl2pPr>
            <a:lvl3pPr lvl="2" algn="ctr" rtl="0">
              <a:spcBef>
                <a:spcPts val="0"/>
              </a:spcBef>
              <a:spcAft>
                <a:spcPts val="0"/>
              </a:spcAft>
              <a:buClr>
                <a:srgbClr val="2E707B"/>
              </a:buClr>
              <a:buSzPts val="1600"/>
              <a:buNone/>
              <a:defRPr sz="1600">
                <a:solidFill>
                  <a:srgbClr val="2E707B"/>
                </a:solidFill>
              </a:defRPr>
            </a:lvl3pPr>
            <a:lvl4pPr lvl="3" algn="ctr" rtl="0">
              <a:spcBef>
                <a:spcPts val="0"/>
              </a:spcBef>
              <a:spcAft>
                <a:spcPts val="0"/>
              </a:spcAft>
              <a:buClr>
                <a:srgbClr val="2E707B"/>
              </a:buClr>
              <a:buSzPts val="1600"/>
              <a:buNone/>
              <a:defRPr sz="1600">
                <a:solidFill>
                  <a:srgbClr val="2E707B"/>
                </a:solidFill>
              </a:defRPr>
            </a:lvl4pPr>
            <a:lvl5pPr lvl="4" algn="ctr" rtl="0">
              <a:spcBef>
                <a:spcPts val="0"/>
              </a:spcBef>
              <a:spcAft>
                <a:spcPts val="0"/>
              </a:spcAft>
              <a:buClr>
                <a:srgbClr val="2E707B"/>
              </a:buClr>
              <a:buSzPts val="1600"/>
              <a:buNone/>
              <a:defRPr sz="1600">
                <a:solidFill>
                  <a:srgbClr val="2E707B"/>
                </a:solidFill>
              </a:defRPr>
            </a:lvl5pPr>
            <a:lvl6pPr lvl="5" algn="ctr" rtl="0">
              <a:spcBef>
                <a:spcPts val="0"/>
              </a:spcBef>
              <a:spcAft>
                <a:spcPts val="0"/>
              </a:spcAft>
              <a:buClr>
                <a:srgbClr val="2E707B"/>
              </a:buClr>
              <a:buSzPts val="1600"/>
              <a:buNone/>
              <a:defRPr sz="1600">
                <a:solidFill>
                  <a:srgbClr val="2E707B"/>
                </a:solidFill>
              </a:defRPr>
            </a:lvl6pPr>
            <a:lvl7pPr lvl="6" algn="ctr" rtl="0">
              <a:spcBef>
                <a:spcPts val="0"/>
              </a:spcBef>
              <a:spcAft>
                <a:spcPts val="0"/>
              </a:spcAft>
              <a:buClr>
                <a:srgbClr val="2E707B"/>
              </a:buClr>
              <a:buSzPts val="1600"/>
              <a:buNone/>
              <a:defRPr sz="1600">
                <a:solidFill>
                  <a:srgbClr val="2E707B"/>
                </a:solidFill>
              </a:defRPr>
            </a:lvl7pPr>
            <a:lvl8pPr lvl="7" algn="ctr" rtl="0">
              <a:spcBef>
                <a:spcPts val="0"/>
              </a:spcBef>
              <a:spcAft>
                <a:spcPts val="0"/>
              </a:spcAft>
              <a:buClr>
                <a:srgbClr val="2E707B"/>
              </a:buClr>
              <a:buSzPts val="1600"/>
              <a:buNone/>
              <a:defRPr sz="1600">
                <a:solidFill>
                  <a:srgbClr val="2E707B"/>
                </a:solidFill>
              </a:defRPr>
            </a:lvl8pPr>
            <a:lvl9pPr lvl="8" algn="ctr" rtl="0">
              <a:spcBef>
                <a:spcPts val="0"/>
              </a:spcBef>
              <a:spcAft>
                <a:spcPts val="0"/>
              </a:spcAft>
              <a:buClr>
                <a:srgbClr val="2E707B"/>
              </a:buClr>
              <a:buSzPts val="1600"/>
              <a:buNone/>
              <a:defRPr sz="1600">
                <a:solidFill>
                  <a:srgbClr val="2E707B"/>
                </a:solidFill>
              </a:defRPr>
            </a:lvl9pPr>
          </a:lstStyle>
          <a:p>
            <a:endParaRPr/>
          </a:p>
        </p:txBody>
      </p:sp>
      <p:sp>
        <p:nvSpPr>
          <p:cNvPr id="357" name="Google Shape;357;p47"/>
          <p:cNvSpPr txBox="1">
            <a:spLocks noGrp="1"/>
          </p:cNvSpPr>
          <p:nvPr>
            <p:ph type="subTitle" idx="1"/>
          </p:nvPr>
        </p:nvSpPr>
        <p:spPr>
          <a:xfrm>
            <a:off x="856547" y="3186203"/>
            <a:ext cx="14637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E707B"/>
              </a:buClr>
              <a:buSzPts val="1000"/>
              <a:buNone/>
              <a:defRPr sz="1000">
                <a:solidFill>
                  <a:srgbClr val="2E707B"/>
                </a:solidFill>
              </a:defRPr>
            </a:lvl1pPr>
            <a:lvl2pPr lvl="1" algn="ctr" rtl="0">
              <a:lnSpc>
                <a:spcPct val="100000"/>
              </a:lnSpc>
              <a:spcBef>
                <a:spcPts val="0"/>
              </a:spcBef>
              <a:spcAft>
                <a:spcPts val="0"/>
              </a:spcAft>
              <a:buClr>
                <a:srgbClr val="2E707B"/>
              </a:buClr>
              <a:buSzPts val="1000"/>
              <a:buNone/>
              <a:defRPr sz="1000">
                <a:solidFill>
                  <a:srgbClr val="2E707B"/>
                </a:solidFill>
              </a:defRPr>
            </a:lvl2pPr>
            <a:lvl3pPr lvl="2" algn="ctr" rtl="0">
              <a:lnSpc>
                <a:spcPct val="100000"/>
              </a:lnSpc>
              <a:spcBef>
                <a:spcPts val="0"/>
              </a:spcBef>
              <a:spcAft>
                <a:spcPts val="0"/>
              </a:spcAft>
              <a:buClr>
                <a:srgbClr val="2E707B"/>
              </a:buClr>
              <a:buSzPts val="1000"/>
              <a:buNone/>
              <a:defRPr sz="1000">
                <a:solidFill>
                  <a:srgbClr val="2E707B"/>
                </a:solidFill>
              </a:defRPr>
            </a:lvl3pPr>
            <a:lvl4pPr lvl="3" algn="ctr" rtl="0">
              <a:lnSpc>
                <a:spcPct val="100000"/>
              </a:lnSpc>
              <a:spcBef>
                <a:spcPts val="0"/>
              </a:spcBef>
              <a:spcAft>
                <a:spcPts val="0"/>
              </a:spcAft>
              <a:buClr>
                <a:srgbClr val="2E707B"/>
              </a:buClr>
              <a:buSzPts val="1000"/>
              <a:buNone/>
              <a:defRPr sz="1000">
                <a:solidFill>
                  <a:srgbClr val="2E707B"/>
                </a:solidFill>
              </a:defRPr>
            </a:lvl4pPr>
            <a:lvl5pPr lvl="4" algn="ctr" rtl="0">
              <a:lnSpc>
                <a:spcPct val="100000"/>
              </a:lnSpc>
              <a:spcBef>
                <a:spcPts val="0"/>
              </a:spcBef>
              <a:spcAft>
                <a:spcPts val="0"/>
              </a:spcAft>
              <a:buClr>
                <a:srgbClr val="2E707B"/>
              </a:buClr>
              <a:buSzPts val="1000"/>
              <a:buNone/>
              <a:defRPr sz="1000">
                <a:solidFill>
                  <a:srgbClr val="2E707B"/>
                </a:solidFill>
              </a:defRPr>
            </a:lvl5pPr>
            <a:lvl6pPr lvl="5" algn="ctr" rtl="0">
              <a:lnSpc>
                <a:spcPct val="100000"/>
              </a:lnSpc>
              <a:spcBef>
                <a:spcPts val="0"/>
              </a:spcBef>
              <a:spcAft>
                <a:spcPts val="0"/>
              </a:spcAft>
              <a:buClr>
                <a:srgbClr val="2E707B"/>
              </a:buClr>
              <a:buSzPts val="1000"/>
              <a:buNone/>
              <a:defRPr sz="1000">
                <a:solidFill>
                  <a:srgbClr val="2E707B"/>
                </a:solidFill>
              </a:defRPr>
            </a:lvl6pPr>
            <a:lvl7pPr lvl="6" algn="ctr" rtl="0">
              <a:lnSpc>
                <a:spcPct val="100000"/>
              </a:lnSpc>
              <a:spcBef>
                <a:spcPts val="0"/>
              </a:spcBef>
              <a:spcAft>
                <a:spcPts val="0"/>
              </a:spcAft>
              <a:buClr>
                <a:srgbClr val="2E707B"/>
              </a:buClr>
              <a:buSzPts val="1000"/>
              <a:buNone/>
              <a:defRPr sz="1000">
                <a:solidFill>
                  <a:srgbClr val="2E707B"/>
                </a:solidFill>
              </a:defRPr>
            </a:lvl7pPr>
            <a:lvl8pPr lvl="7" algn="ctr" rtl="0">
              <a:lnSpc>
                <a:spcPct val="100000"/>
              </a:lnSpc>
              <a:spcBef>
                <a:spcPts val="0"/>
              </a:spcBef>
              <a:spcAft>
                <a:spcPts val="0"/>
              </a:spcAft>
              <a:buClr>
                <a:srgbClr val="2E707B"/>
              </a:buClr>
              <a:buSzPts val="1000"/>
              <a:buNone/>
              <a:defRPr sz="1000">
                <a:solidFill>
                  <a:srgbClr val="2E707B"/>
                </a:solidFill>
              </a:defRPr>
            </a:lvl8pPr>
            <a:lvl9pPr lvl="8" algn="ctr" rtl="0">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358" name="Google Shape;358;p47"/>
          <p:cNvSpPr/>
          <p:nvPr/>
        </p:nvSpPr>
        <p:spPr>
          <a:xfrm rot="10800000" flipH="1">
            <a:off x="-31" y="3394427"/>
            <a:ext cx="1705494" cy="1749070"/>
          </a:xfrm>
          <a:custGeom>
            <a:avLst/>
            <a:gdLst/>
            <a:ahLst/>
            <a:cxnLst/>
            <a:rect l="l" t="t" r="r" b="b"/>
            <a:pathLst>
              <a:path w="17572" h="17392" extrusionOk="0">
                <a:moveTo>
                  <a:pt x="1" y="0"/>
                </a:moveTo>
                <a:lnTo>
                  <a:pt x="1" y="17391"/>
                </a:lnTo>
                <a:lnTo>
                  <a:pt x="17572"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txBox="1">
            <a:spLocks noGrp="1"/>
          </p:cNvSpPr>
          <p:nvPr>
            <p:ph type="ctrTitle" idx="2"/>
          </p:nvPr>
        </p:nvSpPr>
        <p:spPr>
          <a:xfrm>
            <a:off x="2747559" y="2579828"/>
            <a:ext cx="1618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E707B"/>
              </a:buClr>
              <a:buSzPts val="1600"/>
              <a:buNone/>
              <a:defRPr sz="1600">
                <a:solidFill>
                  <a:srgbClr val="2E707B"/>
                </a:solidFill>
              </a:defRPr>
            </a:lvl1pPr>
            <a:lvl2pPr lvl="1" algn="ctr" rtl="0">
              <a:spcBef>
                <a:spcPts val="0"/>
              </a:spcBef>
              <a:spcAft>
                <a:spcPts val="0"/>
              </a:spcAft>
              <a:buClr>
                <a:srgbClr val="2E707B"/>
              </a:buClr>
              <a:buSzPts val="1600"/>
              <a:buNone/>
              <a:defRPr sz="1600">
                <a:solidFill>
                  <a:srgbClr val="2E707B"/>
                </a:solidFill>
              </a:defRPr>
            </a:lvl2pPr>
            <a:lvl3pPr lvl="2" algn="ctr" rtl="0">
              <a:spcBef>
                <a:spcPts val="0"/>
              </a:spcBef>
              <a:spcAft>
                <a:spcPts val="0"/>
              </a:spcAft>
              <a:buClr>
                <a:srgbClr val="2E707B"/>
              </a:buClr>
              <a:buSzPts val="1600"/>
              <a:buNone/>
              <a:defRPr sz="1600">
                <a:solidFill>
                  <a:srgbClr val="2E707B"/>
                </a:solidFill>
              </a:defRPr>
            </a:lvl3pPr>
            <a:lvl4pPr lvl="3" algn="ctr" rtl="0">
              <a:spcBef>
                <a:spcPts val="0"/>
              </a:spcBef>
              <a:spcAft>
                <a:spcPts val="0"/>
              </a:spcAft>
              <a:buClr>
                <a:srgbClr val="2E707B"/>
              </a:buClr>
              <a:buSzPts val="1600"/>
              <a:buNone/>
              <a:defRPr sz="1600">
                <a:solidFill>
                  <a:srgbClr val="2E707B"/>
                </a:solidFill>
              </a:defRPr>
            </a:lvl4pPr>
            <a:lvl5pPr lvl="4" algn="ctr" rtl="0">
              <a:spcBef>
                <a:spcPts val="0"/>
              </a:spcBef>
              <a:spcAft>
                <a:spcPts val="0"/>
              </a:spcAft>
              <a:buClr>
                <a:srgbClr val="2E707B"/>
              </a:buClr>
              <a:buSzPts val="1600"/>
              <a:buNone/>
              <a:defRPr sz="1600">
                <a:solidFill>
                  <a:srgbClr val="2E707B"/>
                </a:solidFill>
              </a:defRPr>
            </a:lvl5pPr>
            <a:lvl6pPr lvl="5" algn="ctr" rtl="0">
              <a:spcBef>
                <a:spcPts val="0"/>
              </a:spcBef>
              <a:spcAft>
                <a:spcPts val="0"/>
              </a:spcAft>
              <a:buClr>
                <a:srgbClr val="2E707B"/>
              </a:buClr>
              <a:buSzPts val="1600"/>
              <a:buNone/>
              <a:defRPr sz="1600">
                <a:solidFill>
                  <a:srgbClr val="2E707B"/>
                </a:solidFill>
              </a:defRPr>
            </a:lvl6pPr>
            <a:lvl7pPr lvl="6" algn="ctr" rtl="0">
              <a:spcBef>
                <a:spcPts val="0"/>
              </a:spcBef>
              <a:spcAft>
                <a:spcPts val="0"/>
              </a:spcAft>
              <a:buClr>
                <a:srgbClr val="2E707B"/>
              </a:buClr>
              <a:buSzPts val="1600"/>
              <a:buNone/>
              <a:defRPr sz="1600">
                <a:solidFill>
                  <a:srgbClr val="2E707B"/>
                </a:solidFill>
              </a:defRPr>
            </a:lvl7pPr>
            <a:lvl8pPr lvl="7" algn="ctr" rtl="0">
              <a:spcBef>
                <a:spcPts val="0"/>
              </a:spcBef>
              <a:spcAft>
                <a:spcPts val="0"/>
              </a:spcAft>
              <a:buClr>
                <a:srgbClr val="2E707B"/>
              </a:buClr>
              <a:buSzPts val="1600"/>
              <a:buNone/>
              <a:defRPr sz="1600">
                <a:solidFill>
                  <a:srgbClr val="2E707B"/>
                </a:solidFill>
              </a:defRPr>
            </a:lvl8pPr>
            <a:lvl9pPr lvl="8" algn="ctr" rtl="0">
              <a:spcBef>
                <a:spcPts val="0"/>
              </a:spcBef>
              <a:spcAft>
                <a:spcPts val="0"/>
              </a:spcAft>
              <a:buClr>
                <a:srgbClr val="2E707B"/>
              </a:buClr>
              <a:buSzPts val="1600"/>
              <a:buNone/>
              <a:defRPr sz="1600">
                <a:solidFill>
                  <a:srgbClr val="2E707B"/>
                </a:solidFill>
              </a:defRPr>
            </a:lvl9pPr>
          </a:lstStyle>
          <a:p>
            <a:endParaRPr/>
          </a:p>
        </p:txBody>
      </p:sp>
      <p:sp>
        <p:nvSpPr>
          <p:cNvPr id="360" name="Google Shape;360;p47"/>
          <p:cNvSpPr txBox="1">
            <a:spLocks noGrp="1"/>
          </p:cNvSpPr>
          <p:nvPr>
            <p:ph type="subTitle" idx="3"/>
          </p:nvPr>
        </p:nvSpPr>
        <p:spPr>
          <a:xfrm>
            <a:off x="2825172" y="3186203"/>
            <a:ext cx="14637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E707B"/>
              </a:buClr>
              <a:buSzPts val="1000"/>
              <a:buNone/>
              <a:defRPr sz="1000">
                <a:solidFill>
                  <a:srgbClr val="2E707B"/>
                </a:solidFill>
              </a:defRPr>
            </a:lvl1pPr>
            <a:lvl2pPr lvl="1" algn="ctr" rtl="0">
              <a:lnSpc>
                <a:spcPct val="100000"/>
              </a:lnSpc>
              <a:spcBef>
                <a:spcPts val="0"/>
              </a:spcBef>
              <a:spcAft>
                <a:spcPts val="0"/>
              </a:spcAft>
              <a:buClr>
                <a:srgbClr val="2E707B"/>
              </a:buClr>
              <a:buSzPts val="1000"/>
              <a:buNone/>
              <a:defRPr sz="1000">
                <a:solidFill>
                  <a:srgbClr val="2E707B"/>
                </a:solidFill>
              </a:defRPr>
            </a:lvl2pPr>
            <a:lvl3pPr lvl="2" algn="ctr" rtl="0">
              <a:lnSpc>
                <a:spcPct val="100000"/>
              </a:lnSpc>
              <a:spcBef>
                <a:spcPts val="0"/>
              </a:spcBef>
              <a:spcAft>
                <a:spcPts val="0"/>
              </a:spcAft>
              <a:buClr>
                <a:srgbClr val="2E707B"/>
              </a:buClr>
              <a:buSzPts val="1000"/>
              <a:buNone/>
              <a:defRPr sz="1000">
                <a:solidFill>
                  <a:srgbClr val="2E707B"/>
                </a:solidFill>
              </a:defRPr>
            </a:lvl3pPr>
            <a:lvl4pPr lvl="3" algn="ctr" rtl="0">
              <a:lnSpc>
                <a:spcPct val="100000"/>
              </a:lnSpc>
              <a:spcBef>
                <a:spcPts val="0"/>
              </a:spcBef>
              <a:spcAft>
                <a:spcPts val="0"/>
              </a:spcAft>
              <a:buClr>
                <a:srgbClr val="2E707B"/>
              </a:buClr>
              <a:buSzPts val="1000"/>
              <a:buNone/>
              <a:defRPr sz="1000">
                <a:solidFill>
                  <a:srgbClr val="2E707B"/>
                </a:solidFill>
              </a:defRPr>
            </a:lvl4pPr>
            <a:lvl5pPr lvl="4" algn="ctr" rtl="0">
              <a:lnSpc>
                <a:spcPct val="100000"/>
              </a:lnSpc>
              <a:spcBef>
                <a:spcPts val="0"/>
              </a:spcBef>
              <a:spcAft>
                <a:spcPts val="0"/>
              </a:spcAft>
              <a:buClr>
                <a:srgbClr val="2E707B"/>
              </a:buClr>
              <a:buSzPts val="1000"/>
              <a:buNone/>
              <a:defRPr sz="1000">
                <a:solidFill>
                  <a:srgbClr val="2E707B"/>
                </a:solidFill>
              </a:defRPr>
            </a:lvl5pPr>
            <a:lvl6pPr lvl="5" algn="ctr" rtl="0">
              <a:lnSpc>
                <a:spcPct val="100000"/>
              </a:lnSpc>
              <a:spcBef>
                <a:spcPts val="0"/>
              </a:spcBef>
              <a:spcAft>
                <a:spcPts val="0"/>
              </a:spcAft>
              <a:buClr>
                <a:srgbClr val="2E707B"/>
              </a:buClr>
              <a:buSzPts val="1000"/>
              <a:buNone/>
              <a:defRPr sz="1000">
                <a:solidFill>
                  <a:srgbClr val="2E707B"/>
                </a:solidFill>
              </a:defRPr>
            </a:lvl6pPr>
            <a:lvl7pPr lvl="6" algn="ctr" rtl="0">
              <a:lnSpc>
                <a:spcPct val="100000"/>
              </a:lnSpc>
              <a:spcBef>
                <a:spcPts val="0"/>
              </a:spcBef>
              <a:spcAft>
                <a:spcPts val="0"/>
              </a:spcAft>
              <a:buClr>
                <a:srgbClr val="2E707B"/>
              </a:buClr>
              <a:buSzPts val="1000"/>
              <a:buNone/>
              <a:defRPr sz="1000">
                <a:solidFill>
                  <a:srgbClr val="2E707B"/>
                </a:solidFill>
              </a:defRPr>
            </a:lvl7pPr>
            <a:lvl8pPr lvl="7" algn="ctr" rtl="0">
              <a:lnSpc>
                <a:spcPct val="100000"/>
              </a:lnSpc>
              <a:spcBef>
                <a:spcPts val="0"/>
              </a:spcBef>
              <a:spcAft>
                <a:spcPts val="0"/>
              </a:spcAft>
              <a:buClr>
                <a:srgbClr val="2E707B"/>
              </a:buClr>
              <a:buSzPts val="1000"/>
              <a:buNone/>
              <a:defRPr sz="1000">
                <a:solidFill>
                  <a:srgbClr val="2E707B"/>
                </a:solidFill>
              </a:defRPr>
            </a:lvl8pPr>
            <a:lvl9pPr lvl="8" algn="ctr" rtl="0">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361" name="Google Shape;361;p47"/>
          <p:cNvSpPr txBox="1">
            <a:spLocks noGrp="1"/>
          </p:cNvSpPr>
          <p:nvPr>
            <p:ph type="ctrTitle" idx="4"/>
          </p:nvPr>
        </p:nvSpPr>
        <p:spPr>
          <a:xfrm>
            <a:off x="4716181" y="2579828"/>
            <a:ext cx="1618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E707B"/>
              </a:buClr>
              <a:buSzPts val="1600"/>
              <a:buNone/>
              <a:defRPr sz="1600">
                <a:solidFill>
                  <a:srgbClr val="2E707B"/>
                </a:solidFill>
              </a:defRPr>
            </a:lvl1pPr>
            <a:lvl2pPr lvl="1" algn="ctr" rtl="0">
              <a:spcBef>
                <a:spcPts val="0"/>
              </a:spcBef>
              <a:spcAft>
                <a:spcPts val="0"/>
              </a:spcAft>
              <a:buClr>
                <a:srgbClr val="2E707B"/>
              </a:buClr>
              <a:buSzPts val="1600"/>
              <a:buNone/>
              <a:defRPr sz="1600">
                <a:solidFill>
                  <a:srgbClr val="2E707B"/>
                </a:solidFill>
              </a:defRPr>
            </a:lvl2pPr>
            <a:lvl3pPr lvl="2" algn="ctr" rtl="0">
              <a:spcBef>
                <a:spcPts val="0"/>
              </a:spcBef>
              <a:spcAft>
                <a:spcPts val="0"/>
              </a:spcAft>
              <a:buClr>
                <a:srgbClr val="2E707B"/>
              </a:buClr>
              <a:buSzPts val="1600"/>
              <a:buNone/>
              <a:defRPr sz="1600">
                <a:solidFill>
                  <a:srgbClr val="2E707B"/>
                </a:solidFill>
              </a:defRPr>
            </a:lvl3pPr>
            <a:lvl4pPr lvl="3" algn="ctr" rtl="0">
              <a:spcBef>
                <a:spcPts val="0"/>
              </a:spcBef>
              <a:spcAft>
                <a:spcPts val="0"/>
              </a:spcAft>
              <a:buClr>
                <a:srgbClr val="2E707B"/>
              </a:buClr>
              <a:buSzPts val="1600"/>
              <a:buNone/>
              <a:defRPr sz="1600">
                <a:solidFill>
                  <a:srgbClr val="2E707B"/>
                </a:solidFill>
              </a:defRPr>
            </a:lvl4pPr>
            <a:lvl5pPr lvl="4" algn="ctr" rtl="0">
              <a:spcBef>
                <a:spcPts val="0"/>
              </a:spcBef>
              <a:spcAft>
                <a:spcPts val="0"/>
              </a:spcAft>
              <a:buClr>
                <a:srgbClr val="2E707B"/>
              </a:buClr>
              <a:buSzPts val="1600"/>
              <a:buNone/>
              <a:defRPr sz="1600">
                <a:solidFill>
                  <a:srgbClr val="2E707B"/>
                </a:solidFill>
              </a:defRPr>
            </a:lvl5pPr>
            <a:lvl6pPr lvl="5" algn="ctr" rtl="0">
              <a:spcBef>
                <a:spcPts val="0"/>
              </a:spcBef>
              <a:spcAft>
                <a:spcPts val="0"/>
              </a:spcAft>
              <a:buClr>
                <a:srgbClr val="2E707B"/>
              </a:buClr>
              <a:buSzPts val="1600"/>
              <a:buNone/>
              <a:defRPr sz="1600">
                <a:solidFill>
                  <a:srgbClr val="2E707B"/>
                </a:solidFill>
              </a:defRPr>
            </a:lvl6pPr>
            <a:lvl7pPr lvl="6" algn="ctr" rtl="0">
              <a:spcBef>
                <a:spcPts val="0"/>
              </a:spcBef>
              <a:spcAft>
                <a:spcPts val="0"/>
              </a:spcAft>
              <a:buClr>
                <a:srgbClr val="2E707B"/>
              </a:buClr>
              <a:buSzPts val="1600"/>
              <a:buNone/>
              <a:defRPr sz="1600">
                <a:solidFill>
                  <a:srgbClr val="2E707B"/>
                </a:solidFill>
              </a:defRPr>
            </a:lvl7pPr>
            <a:lvl8pPr lvl="7" algn="ctr" rtl="0">
              <a:spcBef>
                <a:spcPts val="0"/>
              </a:spcBef>
              <a:spcAft>
                <a:spcPts val="0"/>
              </a:spcAft>
              <a:buClr>
                <a:srgbClr val="2E707B"/>
              </a:buClr>
              <a:buSzPts val="1600"/>
              <a:buNone/>
              <a:defRPr sz="1600">
                <a:solidFill>
                  <a:srgbClr val="2E707B"/>
                </a:solidFill>
              </a:defRPr>
            </a:lvl8pPr>
            <a:lvl9pPr lvl="8" algn="ctr" rtl="0">
              <a:spcBef>
                <a:spcPts val="0"/>
              </a:spcBef>
              <a:spcAft>
                <a:spcPts val="0"/>
              </a:spcAft>
              <a:buClr>
                <a:srgbClr val="2E707B"/>
              </a:buClr>
              <a:buSzPts val="1600"/>
              <a:buNone/>
              <a:defRPr sz="1600">
                <a:solidFill>
                  <a:srgbClr val="2E707B"/>
                </a:solidFill>
              </a:defRPr>
            </a:lvl9pPr>
          </a:lstStyle>
          <a:p>
            <a:endParaRPr/>
          </a:p>
        </p:txBody>
      </p:sp>
      <p:sp>
        <p:nvSpPr>
          <p:cNvPr id="362" name="Google Shape;362;p47"/>
          <p:cNvSpPr txBox="1">
            <a:spLocks noGrp="1"/>
          </p:cNvSpPr>
          <p:nvPr>
            <p:ph type="subTitle" idx="5"/>
          </p:nvPr>
        </p:nvSpPr>
        <p:spPr>
          <a:xfrm>
            <a:off x="4793793" y="3186203"/>
            <a:ext cx="14637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E707B"/>
              </a:buClr>
              <a:buSzPts val="1000"/>
              <a:buNone/>
              <a:defRPr sz="1000">
                <a:solidFill>
                  <a:srgbClr val="2E707B"/>
                </a:solidFill>
              </a:defRPr>
            </a:lvl1pPr>
            <a:lvl2pPr lvl="1" algn="ctr" rtl="0">
              <a:lnSpc>
                <a:spcPct val="100000"/>
              </a:lnSpc>
              <a:spcBef>
                <a:spcPts val="0"/>
              </a:spcBef>
              <a:spcAft>
                <a:spcPts val="0"/>
              </a:spcAft>
              <a:buClr>
                <a:srgbClr val="2E707B"/>
              </a:buClr>
              <a:buSzPts val="1000"/>
              <a:buNone/>
              <a:defRPr sz="1000">
                <a:solidFill>
                  <a:srgbClr val="2E707B"/>
                </a:solidFill>
              </a:defRPr>
            </a:lvl2pPr>
            <a:lvl3pPr lvl="2" algn="ctr" rtl="0">
              <a:lnSpc>
                <a:spcPct val="100000"/>
              </a:lnSpc>
              <a:spcBef>
                <a:spcPts val="0"/>
              </a:spcBef>
              <a:spcAft>
                <a:spcPts val="0"/>
              </a:spcAft>
              <a:buClr>
                <a:srgbClr val="2E707B"/>
              </a:buClr>
              <a:buSzPts val="1000"/>
              <a:buNone/>
              <a:defRPr sz="1000">
                <a:solidFill>
                  <a:srgbClr val="2E707B"/>
                </a:solidFill>
              </a:defRPr>
            </a:lvl3pPr>
            <a:lvl4pPr lvl="3" algn="ctr" rtl="0">
              <a:lnSpc>
                <a:spcPct val="100000"/>
              </a:lnSpc>
              <a:spcBef>
                <a:spcPts val="0"/>
              </a:spcBef>
              <a:spcAft>
                <a:spcPts val="0"/>
              </a:spcAft>
              <a:buClr>
                <a:srgbClr val="2E707B"/>
              </a:buClr>
              <a:buSzPts val="1000"/>
              <a:buNone/>
              <a:defRPr sz="1000">
                <a:solidFill>
                  <a:srgbClr val="2E707B"/>
                </a:solidFill>
              </a:defRPr>
            </a:lvl4pPr>
            <a:lvl5pPr lvl="4" algn="ctr" rtl="0">
              <a:lnSpc>
                <a:spcPct val="100000"/>
              </a:lnSpc>
              <a:spcBef>
                <a:spcPts val="0"/>
              </a:spcBef>
              <a:spcAft>
                <a:spcPts val="0"/>
              </a:spcAft>
              <a:buClr>
                <a:srgbClr val="2E707B"/>
              </a:buClr>
              <a:buSzPts val="1000"/>
              <a:buNone/>
              <a:defRPr sz="1000">
                <a:solidFill>
                  <a:srgbClr val="2E707B"/>
                </a:solidFill>
              </a:defRPr>
            </a:lvl5pPr>
            <a:lvl6pPr lvl="5" algn="ctr" rtl="0">
              <a:lnSpc>
                <a:spcPct val="100000"/>
              </a:lnSpc>
              <a:spcBef>
                <a:spcPts val="0"/>
              </a:spcBef>
              <a:spcAft>
                <a:spcPts val="0"/>
              </a:spcAft>
              <a:buClr>
                <a:srgbClr val="2E707B"/>
              </a:buClr>
              <a:buSzPts val="1000"/>
              <a:buNone/>
              <a:defRPr sz="1000">
                <a:solidFill>
                  <a:srgbClr val="2E707B"/>
                </a:solidFill>
              </a:defRPr>
            </a:lvl6pPr>
            <a:lvl7pPr lvl="6" algn="ctr" rtl="0">
              <a:lnSpc>
                <a:spcPct val="100000"/>
              </a:lnSpc>
              <a:spcBef>
                <a:spcPts val="0"/>
              </a:spcBef>
              <a:spcAft>
                <a:spcPts val="0"/>
              </a:spcAft>
              <a:buClr>
                <a:srgbClr val="2E707B"/>
              </a:buClr>
              <a:buSzPts val="1000"/>
              <a:buNone/>
              <a:defRPr sz="1000">
                <a:solidFill>
                  <a:srgbClr val="2E707B"/>
                </a:solidFill>
              </a:defRPr>
            </a:lvl7pPr>
            <a:lvl8pPr lvl="7" algn="ctr" rtl="0">
              <a:lnSpc>
                <a:spcPct val="100000"/>
              </a:lnSpc>
              <a:spcBef>
                <a:spcPts val="0"/>
              </a:spcBef>
              <a:spcAft>
                <a:spcPts val="0"/>
              </a:spcAft>
              <a:buClr>
                <a:srgbClr val="2E707B"/>
              </a:buClr>
              <a:buSzPts val="1000"/>
              <a:buNone/>
              <a:defRPr sz="1000">
                <a:solidFill>
                  <a:srgbClr val="2E707B"/>
                </a:solidFill>
              </a:defRPr>
            </a:lvl8pPr>
            <a:lvl9pPr lvl="8" algn="ctr" rtl="0">
              <a:lnSpc>
                <a:spcPct val="100000"/>
              </a:lnSpc>
              <a:spcBef>
                <a:spcPts val="0"/>
              </a:spcBef>
              <a:spcAft>
                <a:spcPts val="0"/>
              </a:spcAft>
              <a:buClr>
                <a:srgbClr val="2E707B"/>
              </a:buClr>
              <a:buSzPts val="1000"/>
              <a:buNone/>
              <a:defRPr sz="1000">
                <a:solidFill>
                  <a:srgbClr val="2E707B"/>
                </a:solidFill>
              </a:defRPr>
            </a:lvl9pPr>
          </a:lstStyle>
          <a:p>
            <a:endParaRPr/>
          </a:p>
        </p:txBody>
      </p:sp>
      <p:sp>
        <p:nvSpPr>
          <p:cNvPr id="363" name="Google Shape;363;p47"/>
          <p:cNvSpPr txBox="1">
            <a:spLocks noGrp="1"/>
          </p:cNvSpPr>
          <p:nvPr>
            <p:ph type="ctrTitle" idx="6"/>
          </p:nvPr>
        </p:nvSpPr>
        <p:spPr>
          <a:xfrm flipH="1">
            <a:off x="6161191" y="884619"/>
            <a:ext cx="2149800" cy="205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2400"/>
              <a:buNone/>
              <a:defRPr sz="2400">
                <a:solidFill>
                  <a:srgbClr val="FFFFFF"/>
                </a:solidFill>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HEADLAND DESIGN 1">
  <p:cSld name="CAPTION_ONLY">
    <p:spTree>
      <p:nvGrpSpPr>
        <p:cNvPr id="1" name="Shape 364"/>
        <p:cNvGrpSpPr/>
        <p:nvPr/>
      </p:nvGrpSpPr>
      <p:grpSpPr>
        <a:xfrm>
          <a:off x="0" y="0"/>
          <a:ext cx="0" cy="0"/>
          <a:chOff x="0" y="0"/>
          <a:chExt cx="0" cy="0"/>
        </a:xfrm>
      </p:grpSpPr>
      <p:sp>
        <p:nvSpPr>
          <p:cNvPr id="365" name="Google Shape;365;p48"/>
          <p:cNvSpPr/>
          <p:nvPr/>
        </p:nvSpPr>
        <p:spPr>
          <a:xfrm>
            <a:off x="0" y="-3000"/>
            <a:ext cx="9143959" cy="5157888"/>
          </a:xfrm>
          <a:custGeom>
            <a:avLst/>
            <a:gdLst/>
            <a:ahLst/>
            <a:cxnLst/>
            <a:rect l="l" t="t" r="r" b="b"/>
            <a:pathLst>
              <a:path w="65534" h="35683" extrusionOk="0">
                <a:moveTo>
                  <a:pt x="1" y="0"/>
                </a:moveTo>
                <a:lnTo>
                  <a:pt x="1" y="35683"/>
                </a:lnTo>
                <a:lnTo>
                  <a:pt x="65533" y="35683"/>
                </a:lnTo>
                <a:lnTo>
                  <a:pt x="65533"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8"/>
          <p:cNvSpPr/>
          <p:nvPr/>
        </p:nvSpPr>
        <p:spPr>
          <a:xfrm>
            <a:off x="3034495" y="991057"/>
            <a:ext cx="6109461" cy="4163835"/>
          </a:xfrm>
          <a:custGeom>
            <a:avLst/>
            <a:gdLst/>
            <a:ahLst/>
            <a:cxnLst/>
            <a:rect l="l" t="t" r="r" b="b"/>
            <a:pathLst>
              <a:path w="43786" h="28806" extrusionOk="0">
                <a:moveTo>
                  <a:pt x="14836" y="0"/>
                </a:moveTo>
                <a:lnTo>
                  <a:pt x="1" y="14871"/>
                </a:lnTo>
                <a:lnTo>
                  <a:pt x="13935" y="28806"/>
                </a:lnTo>
                <a:lnTo>
                  <a:pt x="43785" y="28806"/>
                </a:lnTo>
                <a:lnTo>
                  <a:pt x="14836"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8"/>
          <p:cNvSpPr/>
          <p:nvPr/>
        </p:nvSpPr>
        <p:spPr>
          <a:xfrm>
            <a:off x="4959500" y="-3000"/>
            <a:ext cx="3699300" cy="5157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E707B"/>
              </a:solidFill>
            </a:endParaRPr>
          </a:p>
        </p:txBody>
      </p:sp>
      <p:sp>
        <p:nvSpPr>
          <p:cNvPr id="368" name="Google Shape;368;p48"/>
          <p:cNvSpPr txBox="1"/>
          <p:nvPr/>
        </p:nvSpPr>
        <p:spPr>
          <a:xfrm>
            <a:off x="3959725" y="1223213"/>
            <a:ext cx="3429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9" name="Google Shape;369;p48"/>
          <p:cNvSpPr/>
          <p:nvPr/>
        </p:nvSpPr>
        <p:spPr>
          <a:xfrm>
            <a:off x="0" y="-3000"/>
            <a:ext cx="4978989" cy="5157888"/>
          </a:xfrm>
          <a:custGeom>
            <a:avLst/>
            <a:gdLst/>
            <a:ahLst/>
            <a:cxnLst/>
            <a:rect l="l" t="t" r="r" b="b"/>
            <a:pathLst>
              <a:path w="35684" h="35683" extrusionOk="0">
                <a:moveTo>
                  <a:pt x="1" y="0"/>
                </a:moveTo>
                <a:lnTo>
                  <a:pt x="1" y="17103"/>
                </a:lnTo>
                <a:lnTo>
                  <a:pt x="18580" y="35683"/>
                </a:lnTo>
                <a:lnTo>
                  <a:pt x="35683" y="35683"/>
                </a:lnTo>
                <a:lnTo>
                  <a:pt x="1" y="0"/>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8"/>
          <p:cNvSpPr/>
          <p:nvPr/>
        </p:nvSpPr>
        <p:spPr>
          <a:xfrm>
            <a:off x="1758494" y="-3000"/>
            <a:ext cx="4290548" cy="3143764"/>
          </a:xfrm>
          <a:custGeom>
            <a:avLst/>
            <a:gdLst/>
            <a:ahLst/>
            <a:cxnLst/>
            <a:rect l="l" t="t" r="r" b="b"/>
            <a:pathLst>
              <a:path w="30750" h="21749" extrusionOk="0">
                <a:moveTo>
                  <a:pt x="12602" y="0"/>
                </a:moveTo>
                <a:lnTo>
                  <a:pt x="0" y="12602"/>
                </a:lnTo>
                <a:lnTo>
                  <a:pt x="9146" y="21748"/>
                </a:lnTo>
                <a:lnTo>
                  <a:pt x="30750"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8"/>
          <p:cNvSpPr/>
          <p:nvPr/>
        </p:nvSpPr>
        <p:spPr>
          <a:xfrm>
            <a:off x="0" y="2469206"/>
            <a:ext cx="2592607" cy="2685693"/>
          </a:xfrm>
          <a:custGeom>
            <a:avLst/>
            <a:gdLst/>
            <a:ahLst/>
            <a:cxnLst/>
            <a:rect l="l" t="t" r="r" b="b"/>
            <a:pathLst>
              <a:path w="18581" h="18580" extrusionOk="0">
                <a:moveTo>
                  <a:pt x="1" y="0"/>
                </a:moveTo>
                <a:lnTo>
                  <a:pt x="1" y="18580"/>
                </a:lnTo>
                <a:lnTo>
                  <a:pt x="18580" y="18580"/>
                </a:lnTo>
                <a:lnTo>
                  <a:pt x="1"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8"/>
          <p:cNvSpPr txBox="1">
            <a:spLocks noGrp="1"/>
          </p:cNvSpPr>
          <p:nvPr>
            <p:ph type="ctrTitle"/>
          </p:nvPr>
        </p:nvSpPr>
        <p:spPr>
          <a:xfrm>
            <a:off x="2722800" y="2442614"/>
            <a:ext cx="5469600" cy="726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D2D30"/>
              </a:buClr>
              <a:buSzPts val="2400"/>
              <a:buNone/>
              <a:defRPr sz="2400">
                <a:solidFill>
                  <a:srgbClr val="2D2D30"/>
                </a:solidFill>
              </a:defRPr>
            </a:lvl1pPr>
            <a:lvl2pPr lvl="1" algn="r" rtl="0">
              <a:spcBef>
                <a:spcPts val="0"/>
              </a:spcBef>
              <a:spcAft>
                <a:spcPts val="0"/>
              </a:spcAft>
              <a:buClr>
                <a:srgbClr val="97ADB2"/>
              </a:buClr>
              <a:buSzPts val="5200"/>
              <a:buNone/>
              <a:defRPr sz="5200">
                <a:solidFill>
                  <a:srgbClr val="97ADB2"/>
                </a:solidFill>
              </a:defRPr>
            </a:lvl2pPr>
            <a:lvl3pPr lvl="2" algn="r" rtl="0">
              <a:spcBef>
                <a:spcPts val="0"/>
              </a:spcBef>
              <a:spcAft>
                <a:spcPts val="0"/>
              </a:spcAft>
              <a:buClr>
                <a:srgbClr val="97ADB2"/>
              </a:buClr>
              <a:buSzPts val="5200"/>
              <a:buNone/>
              <a:defRPr sz="5200">
                <a:solidFill>
                  <a:srgbClr val="97ADB2"/>
                </a:solidFill>
              </a:defRPr>
            </a:lvl3pPr>
            <a:lvl4pPr lvl="3" algn="r" rtl="0">
              <a:spcBef>
                <a:spcPts val="0"/>
              </a:spcBef>
              <a:spcAft>
                <a:spcPts val="0"/>
              </a:spcAft>
              <a:buClr>
                <a:srgbClr val="97ADB2"/>
              </a:buClr>
              <a:buSzPts val="5200"/>
              <a:buNone/>
              <a:defRPr sz="5200">
                <a:solidFill>
                  <a:srgbClr val="97ADB2"/>
                </a:solidFill>
              </a:defRPr>
            </a:lvl4pPr>
            <a:lvl5pPr lvl="4" algn="r" rtl="0">
              <a:spcBef>
                <a:spcPts val="0"/>
              </a:spcBef>
              <a:spcAft>
                <a:spcPts val="0"/>
              </a:spcAft>
              <a:buClr>
                <a:srgbClr val="97ADB2"/>
              </a:buClr>
              <a:buSzPts val="5200"/>
              <a:buNone/>
              <a:defRPr sz="5200">
                <a:solidFill>
                  <a:srgbClr val="97ADB2"/>
                </a:solidFill>
              </a:defRPr>
            </a:lvl5pPr>
            <a:lvl6pPr lvl="5" algn="r" rtl="0">
              <a:spcBef>
                <a:spcPts val="0"/>
              </a:spcBef>
              <a:spcAft>
                <a:spcPts val="0"/>
              </a:spcAft>
              <a:buClr>
                <a:srgbClr val="97ADB2"/>
              </a:buClr>
              <a:buSzPts val="5200"/>
              <a:buNone/>
              <a:defRPr sz="5200">
                <a:solidFill>
                  <a:srgbClr val="97ADB2"/>
                </a:solidFill>
              </a:defRPr>
            </a:lvl6pPr>
            <a:lvl7pPr lvl="6" algn="r" rtl="0">
              <a:spcBef>
                <a:spcPts val="0"/>
              </a:spcBef>
              <a:spcAft>
                <a:spcPts val="0"/>
              </a:spcAft>
              <a:buClr>
                <a:srgbClr val="97ADB2"/>
              </a:buClr>
              <a:buSzPts val="5200"/>
              <a:buNone/>
              <a:defRPr sz="5200">
                <a:solidFill>
                  <a:srgbClr val="97ADB2"/>
                </a:solidFill>
              </a:defRPr>
            </a:lvl7pPr>
            <a:lvl8pPr lvl="7" algn="r" rtl="0">
              <a:spcBef>
                <a:spcPts val="0"/>
              </a:spcBef>
              <a:spcAft>
                <a:spcPts val="0"/>
              </a:spcAft>
              <a:buClr>
                <a:srgbClr val="97ADB2"/>
              </a:buClr>
              <a:buSzPts val="5200"/>
              <a:buNone/>
              <a:defRPr sz="5200">
                <a:solidFill>
                  <a:srgbClr val="97ADB2"/>
                </a:solidFill>
              </a:defRPr>
            </a:lvl8pPr>
            <a:lvl9pPr lvl="8" algn="r" rtl="0">
              <a:spcBef>
                <a:spcPts val="0"/>
              </a:spcBef>
              <a:spcAft>
                <a:spcPts val="0"/>
              </a:spcAft>
              <a:buClr>
                <a:srgbClr val="97ADB2"/>
              </a:buClr>
              <a:buSzPts val="5200"/>
              <a:buNone/>
              <a:defRPr sz="5200">
                <a:solidFill>
                  <a:srgbClr val="97ADB2"/>
                </a:solidFill>
              </a:defRPr>
            </a:lvl9pPr>
          </a:lstStyle>
          <a:p>
            <a:endParaRPr/>
          </a:p>
        </p:txBody>
      </p:sp>
      <p:sp>
        <p:nvSpPr>
          <p:cNvPr id="373" name="Google Shape;373;p48"/>
          <p:cNvSpPr txBox="1">
            <a:spLocks noGrp="1"/>
          </p:cNvSpPr>
          <p:nvPr>
            <p:ph type="subTitle" idx="1"/>
          </p:nvPr>
        </p:nvSpPr>
        <p:spPr>
          <a:xfrm>
            <a:off x="5537100" y="3300117"/>
            <a:ext cx="2655300" cy="397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97ADB2"/>
              </a:buClr>
              <a:buSzPts val="1200"/>
              <a:buNone/>
              <a:defRPr sz="1200">
                <a:solidFill>
                  <a:srgbClr val="97ADB2"/>
                </a:solidFill>
              </a:defRPr>
            </a:lvl1pPr>
            <a:lvl2pPr lvl="1" algn="r" rtl="0">
              <a:lnSpc>
                <a:spcPct val="100000"/>
              </a:lnSpc>
              <a:spcBef>
                <a:spcPts val="0"/>
              </a:spcBef>
              <a:spcAft>
                <a:spcPts val="0"/>
              </a:spcAft>
              <a:buClr>
                <a:srgbClr val="97ADB2"/>
              </a:buClr>
              <a:buSzPts val="2800"/>
              <a:buNone/>
              <a:defRPr sz="2800">
                <a:solidFill>
                  <a:srgbClr val="97ADB2"/>
                </a:solidFill>
              </a:defRPr>
            </a:lvl2pPr>
            <a:lvl3pPr lvl="2" algn="r" rtl="0">
              <a:lnSpc>
                <a:spcPct val="100000"/>
              </a:lnSpc>
              <a:spcBef>
                <a:spcPts val="0"/>
              </a:spcBef>
              <a:spcAft>
                <a:spcPts val="0"/>
              </a:spcAft>
              <a:buClr>
                <a:srgbClr val="97ADB2"/>
              </a:buClr>
              <a:buSzPts val="2800"/>
              <a:buNone/>
              <a:defRPr sz="2800">
                <a:solidFill>
                  <a:srgbClr val="97ADB2"/>
                </a:solidFill>
              </a:defRPr>
            </a:lvl3pPr>
            <a:lvl4pPr lvl="3" algn="r" rtl="0">
              <a:lnSpc>
                <a:spcPct val="100000"/>
              </a:lnSpc>
              <a:spcBef>
                <a:spcPts val="0"/>
              </a:spcBef>
              <a:spcAft>
                <a:spcPts val="0"/>
              </a:spcAft>
              <a:buClr>
                <a:srgbClr val="97ADB2"/>
              </a:buClr>
              <a:buSzPts val="2800"/>
              <a:buNone/>
              <a:defRPr sz="2800">
                <a:solidFill>
                  <a:srgbClr val="97ADB2"/>
                </a:solidFill>
              </a:defRPr>
            </a:lvl4pPr>
            <a:lvl5pPr lvl="4" algn="r" rtl="0">
              <a:lnSpc>
                <a:spcPct val="100000"/>
              </a:lnSpc>
              <a:spcBef>
                <a:spcPts val="0"/>
              </a:spcBef>
              <a:spcAft>
                <a:spcPts val="0"/>
              </a:spcAft>
              <a:buClr>
                <a:srgbClr val="97ADB2"/>
              </a:buClr>
              <a:buSzPts val="2800"/>
              <a:buNone/>
              <a:defRPr sz="2800">
                <a:solidFill>
                  <a:srgbClr val="97ADB2"/>
                </a:solidFill>
              </a:defRPr>
            </a:lvl5pPr>
            <a:lvl6pPr lvl="5" algn="r" rtl="0">
              <a:lnSpc>
                <a:spcPct val="100000"/>
              </a:lnSpc>
              <a:spcBef>
                <a:spcPts val="0"/>
              </a:spcBef>
              <a:spcAft>
                <a:spcPts val="0"/>
              </a:spcAft>
              <a:buClr>
                <a:srgbClr val="97ADB2"/>
              </a:buClr>
              <a:buSzPts val="2800"/>
              <a:buNone/>
              <a:defRPr sz="2800">
                <a:solidFill>
                  <a:srgbClr val="97ADB2"/>
                </a:solidFill>
              </a:defRPr>
            </a:lvl6pPr>
            <a:lvl7pPr lvl="6" algn="r" rtl="0">
              <a:lnSpc>
                <a:spcPct val="100000"/>
              </a:lnSpc>
              <a:spcBef>
                <a:spcPts val="0"/>
              </a:spcBef>
              <a:spcAft>
                <a:spcPts val="0"/>
              </a:spcAft>
              <a:buClr>
                <a:srgbClr val="97ADB2"/>
              </a:buClr>
              <a:buSzPts val="2800"/>
              <a:buNone/>
              <a:defRPr sz="2800">
                <a:solidFill>
                  <a:srgbClr val="97ADB2"/>
                </a:solidFill>
              </a:defRPr>
            </a:lvl7pPr>
            <a:lvl8pPr lvl="7" algn="r" rtl="0">
              <a:lnSpc>
                <a:spcPct val="100000"/>
              </a:lnSpc>
              <a:spcBef>
                <a:spcPts val="0"/>
              </a:spcBef>
              <a:spcAft>
                <a:spcPts val="0"/>
              </a:spcAft>
              <a:buClr>
                <a:srgbClr val="97ADB2"/>
              </a:buClr>
              <a:buSzPts val="2800"/>
              <a:buNone/>
              <a:defRPr sz="2800">
                <a:solidFill>
                  <a:srgbClr val="97ADB2"/>
                </a:solidFill>
              </a:defRPr>
            </a:lvl8pPr>
            <a:lvl9pPr lvl="8" algn="r" rtl="0">
              <a:lnSpc>
                <a:spcPct val="100000"/>
              </a:lnSpc>
              <a:spcBef>
                <a:spcPts val="0"/>
              </a:spcBef>
              <a:spcAft>
                <a:spcPts val="0"/>
              </a:spcAft>
              <a:buClr>
                <a:srgbClr val="97ADB2"/>
              </a:buClr>
              <a:buSzPts val="2800"/>
              <a:buNone/>
              <a:defRPr sz="2800">
                <a:solidFill>
                  <a:srgbClr val="97ADB2"/>
                </a:solidFill>
              </a:defRPr>
            </a:lvl9pPr>
          </a:lstStyle>
          <a:p>
            <a:endParaRPr/>
          </a:p>
        </p:txBody>
      </p:sp>
      <p:sp>
        <p:nvSpPr>
          <p:cNvPr id="374" name="Google Shape;374;p48"/>
          <p:cNvSpPr txBox="1">
            <a:spLocks noGrp="1"/>
          </p:cNvSpPr>
          <p:nvPr>
            <p:ph type="title" idx="2" hasCustomPrompt="1"/>
          </p:nvPr>
        </p:nvSpPr>
        <p:spPr>
          <a:xfrm>
            <a:off x="7217100" y="2010417"/>
            <a:ext cx="975300" cy="46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D2D30"/>
              </a:buClr>
              <a:buSzPts val="3000"/>
              <a:buNone/>
              <a:defRPr sz="3000">
                <a:solidFill>
                  <a:srgbClr val="2D2D30"/>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HEADLAND DESIGN 1 2">
  <p:cSld name="CAPTION_ONLY_4">
    <p:spTree>
      <p:nvGrpSpPr>
        <p:cNvPr id="1" name="Shape 375"/>
        <p:cNvGrpSpPr/>
        <p:nvPr/>
      </p:nvGrpSpPr>
      <p:grpSpPr>
        <a:xfrm>
          <a:off x="0" y="0"/>
          <a:ext cx="0" cy="0"/>
          <a:chOff x="0" y="0"/>
          <a:chExt cx="0" cy="0"/>
        </a:xfrm>
      </p:grpSpPr>
      <p:sp>
        <p:nvSpPr>
          <p:cNvPr id="376" name="Google Shape;376;p49"/>
          <p:cNvSpPr/>
          <p:nvPr/>
        </p:nvSpPr>
        <p:spPr>
          <a:xfrm flipH="1">
            <a:off x="0" y="-3000"/>
            <a:ext cx="9143959" cy="5157888"/>
          </a:xfrm>
          <a:custGeom>
            <a:avLst/>
            <a:gdLst/>
            <a:ahLst/>
            <a:cxnLst/>
            <a:rect l="l" t="t" r="r" b="b"/>
            <a:pathLst>
              <a:path w="65534" h="35683" extrusionOk="0">
                <a:moveTo>
                  <a:pt x="1" y="0"/>
                </a:moveTo>
                <a:lnTo>
                  <a:pt x="1" y="35683"/>
                </a:lnTo>
                <a:lnTo>
                  <a:pt x="65533" y="35683"/>
                </a:lnTo>
                <a:lnTo>
                  <a:pt x="65533"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9"/>
          <p:cNvSpPr/>
          <p:nvPr/>
        </p:nvSpPr>
        <p:spPr>
          <a:xfrm flipH="1">
            <a:off x="4" y="991057"/>
            <a:ext cx="6109461" cy="4163835"/>
          </a:xfrm>
          <a:custGeom>
            <a:avLst/>
            <a:gdLst/>
            <a:ahLst/>
            <a:cxnLst/>
            <a:rect l="l" t="t" r="r" b="b"/>
            <a:pathLst>
              <a:path w="43786" h="28806" extrusionOk="0">
                <a:moveTo>
                  <a:pt x="14836" y="0"/>
                </a:moveTo>
                <a:lnTo>
                  <a:pt x="1" y="14871"/>
                </a:lnTo>
                <a:lnTo>
                  <a:pt x="13935" y="28806"/>
                </a:lnTo>
                <a:lnTo>
                  <a:pt x="43785" y="28806"/>
                </a:lnTo>
                <a:lnTo>
                  <a:pt x="14836"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9"/>
          <p:cNvSpPr/>
          <p:nvPr/>
        </p:nvSpPr>
        <p:spPr>
          <a:xfrm flipH="1">
            <a:off x="485159" y="-3000"/>
            <a:ext cx="3699300" cy="5157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E707B"/>
              </a:solidFill>
            </a:endParaRPr>
          </a:p>
        </p:txBody>
      </p:sp>
      <p:sp>
        <p:nvSpPr>
          <p:cNvPr id="379" name="Google Shape;379;p49"/>
          <p:cNvSpPr txBox="1"/>
          <p:nvPr/>
        </p:nvSpPr>
        <p:spPr>
          <a:xfrm flipH="1">
            <a:off x="4841334" y="1223213"/>
            <a:ext cx="3429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0" name="Google Shape;380;p49"/>
          <p:cNvSpPr/>
          <p:nvPr/>
        </p:nvSpPr>
        <p:spPr>
          <a:xfrm flipH="1">
            <a:off x="4164971" y="-3000"/>
            <a:ext cx="4978989" cy="5157888"/>
          </a:xfrm>
          <a:custGeom>
            <a:avLst/>
            <a:gdLst/>
            <a:ahLst/>
            <a:cxnLst/>
            <a:rect l="l" t="t" r="r" b="b"/>
            <a:pathLst>
              <a:path w="35684" h="35683" extrusionOk="0">
                <a:moveTo>
                  <a:pt x="1" y="0"/>
                </a:moveTo>
                <a:lnTo>
                  <a:pt x="1" y="17103"/>
                </a:lnTo>
                <a:lnTo>
                  <a:pt x="18580" y="35683"/>
                </a:lnTo>
                <a:lnTo>
                  <a:pt x="35683" y="35683"/>
                </a:lnTo>
                <a:lnTo>
                  <a:pt x="1" y="0"/>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9"/>
          <p:cNvSpPr/>
          <p:nvPr/>
        </p:nvSpPr>
        <p:spPr>
          <a:xfrm flipH="1">
            <a:off x="3094917" y="-3000"/>
            <a:ext cx="4290548" cy="3143764"/>
          </a:xfrm>
          <a:custGeom>
            <a:avLst/>
            <a:gdLst/>
            <a:ahLst/>
            <a:cxnLst/>
            <a:rect l="l" t="t" r="r" b="b"/>
            <a:pathLst>
              <a:path w="30750" h="21749" extrusionOk="0">
                <a:moveTo>
                  <a:pt x="12602" y="0"/>
                </a:moveTo>
                <a:lnTo>
                  <a:pt x="0" y="12602"/>
                </a:lnTo>
                <a:lnTo>
                  <a:pt x="9146" y="21748"/>
                </a:lnTo>
                <a:lnTo>
                  <a:pt x="30750"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9"/>
          <p:cNvSpPr/>
          <p:nvPr/>
        </p:nvSpPr>
        <p:spPr>
          <a:xfrm flipH="1">
            <a:off x="6551352" y="2469206"/>
            <a:ext cx="2592607" cy="2685693"/>
          </a:xfrm>
          <a:custGeom>
            <a:avLst/>
            <a:gdLst/>
            <a:ahLst/>
            <a:cxnLst/>
            <a:rect l="l" t="t" r="r" b="b"/>
            <a:pathLst>
              <a:path w="18581" h="18580" extrusionOk="0">
                <a:moveTo>
                  <a:pt x="1" y="0"/>
                </a:moveTo>
                <a:lnTo>
                  <a:pt x="1" y="18580"/>
                </a:lnTo>
                <a:lnTo>
                  <a:pt x="18580" y="18580"/>
                </a:lnTo>
                <a:lnTo>
                  <a:pt x="1"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9"/>
          <p:cNvSpPr txBox="1">
            <a:spLocks noGrp="1"/>
          </p:cNvSpPr>
          <p:nvPr>
            <p:ph type="ctrTitle"/>
          </p:nvPr>
        </p:nvSpPr>
        <p:spPr>
          <a:xfrm>
            <a:off x="977700" y="2442614"/>
            <a:ext cx="5469600" cy="726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2D30"/>
              </a:buClr>
              <a:buSzPts val="2400"/>
              <a:buNone/>
              <a:defRPr sz="2400">
                <a:solidFill>
                  <a:srgbClr val="2D2D30"/>
                </a:solidFill>
              </a:defRPr>
            </a:lvl1pPr>
            <a:lvl2pPr lvl="1" rtl="0">
              <a:spcBef>
                <a:spcPts val="0"/>
              </a:spcBef>
              <a:spcAft>
                <a:spcPts val="0"/>
              </a:spcAft>
              <a:buClr>
                <a:srgbClr val="97ADB2"/>
              </a:buClr>
              <a:buSzPts val="5200"/>
              <a:buNone/>
              <a:defRPr sz="5200">
                <a:solidFill>
                  <a:srgbClr val="97ADB2"/>
                </a:solidFill>
              </a:defRPr>
            </a:lvl2pPr>
            <a:lvl3pPr lvl="2" rtl="0">
              <a:spcBef>
                <a:spcPts val="0"/>
              </a:spcBef>
              <a:spcAft>
                <a:spcPts val="0"/>
              </a:spcAft>
              <a:buClr>
                <a:srgbClr val="97ADB2"/>
              </a:buClr>
              <a:buSzPts val="5200"/>
              <a:buNone/>
              <a:defRPr sz="5200">
                <a:solidFill>
                  <a:srgbClr val="97ADB2"/>
                </a:solidFill>
              </a:defRPr>
            </a:lvl3pPr>
            <a:lvl4pPr lvl="3" rtl="0">
              <a:spcBef>
                <a:spcPts val="0"/>
              </a:spcBef>
              <a:spcAft>
                <a:spcPts val="0"/>
              </a:spcAft>
              <a:buClr>
                <a:srgbClr val="97ADB2"/>
              </a:buClr>
              <a:buSzPts val="5200"/>
              <a:buNone/>
              <a:defRPr sz="5200">
                <a:solidFill>
                  <a:srgbClr val="97ADB2"/>
                </a:solidFill>
              </a:defRPr>
            </a:lvl4pPr>
            <a:lvl5pPr lvl="4" rtl="0">
              <a:spcBef>
                <a:spcPts val="0"/>
              </a:spcBef>
              <a:spcAft>
                <a:spcPts val="0"/>
              </a:spcAft>
              <a:buClr>
                <a:srgbClr val="97ADB2"/>
              </a:buClr>
              <a:buSzPts val="5200"/>
              <a:buNone/>
              <a:defRPr sz="5200">
                <a:solidFill>
                  <a:srgbClr val="97ADB2"/>
                </a:solidFill>
              </a:defRPr>
            </a:lvl5pPr>
            <a:lvl6pPr lvl="5" rtl="0">
              <a:spcBef>
                <a:spcPts val="0"/>
              </a:spcBef>
              <a:spcAft>
                <a:spcPts val="0"/>
              </a:spcAft>
              <a:buClr>
                <a:srgbClr val="97ADB2"/>
              </a:buClr>
              <a:buSzPts val="5200"/>
              <a:buNone/>
              <a:defRPr sz="5200">
                <a:solidFill>
                  <a:srgbClr val="97ADB2"/>
                </a:solidFill>
              </a:defRPr>
            </a:lvl6pPr>
            <a:lvl7pPr lvl="6" rtl="0">
              <a:spcBef>
                <a:spcPts val="0"/>
              </a:spcBef>
              <a:spcAft>
                <a:spcPts val="0"/>
              </a:spcAft>
              <a:buClr>
                <a:srgbClr val="97ADB2"/>
              </a:buClr>
              <a:buSzPts val="5200"/>
              <a:buNone/>
              <a:defRPr sz="5200">
                <a:solidFill>
                  <a:srgbClr val="97ADB2"/>
                </a:solidFill>
              </a:defRPr>
            </a:lvl7pPr>
            <a:lvl8pPr lvl="7" rtl="0">
              <a:spcBef>
                <a:spcPts val="0"/>
              </a:spcBef>
              <a:spcAft>
                <a:spcPts val="0"/>
              </a:spcAft>
              <a:buClr>
                <a:srgbClr val="97ADB2"/>
              </a:buClr>
              <a:buSzPts val="5200"/>
              <a:buNone/>
              <a:defRPr sz="5200">
                <a:solidFill>
                  <a:srgbClr val="97ADB2"/>
                </a:solidFill>
              </a:defRPr>
            </a:lvl8pPr>
            <a:lvl9pPr lvl="8" rtl="0">
              <a:spcBef>
                <a:spcPts val="0"/>
              </a:spcBef>
              <a:spcAft>
                <a:spcPts val="0"/>
              </a:spcAft>
              <a:buClr>
                <a:srgbClr val="97ADB2"/>
              </a:buClr>
              <a:buSzPts val="5200"/>
              <a:buNone/>
              <a:defRPr sz="5200">
                <a:solidFill>
                  <a:srgbClr val="97ADB2"/>
                </a:solidFill>
              </a:defRPr>
            </a:lvl9pPr>
          </a:lstStyle>
          <a:p>
            <a:endParaRPr/>
          </a:p>
        </p:txBody>
      </p:sp>
      <p:sp>
        <p:nvSpPr>
          <p:cNvPr id="384" name="Google Shape;384;p49"/>
          <p:cNvSpPr txBox="1">
            <a:spLocks noGrp="1"/>
          </p:cNvSpPr>
          <p:nvPr>
            <p:ph type="subTitle" idx="1"/>
          </p:nvPr>
        </p:nvSpPr>
        <p:spPr>
          <a:xfrm>
            <a:off x="977700" y="3300117"/>
            <a:ext cx="2655300" cy="39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97ADB2"/>
              </a:buClr>
              <a:buSzPts val="1200"/>
              <a:buNone/>
              <a:defRPr sz="1200">
                <a:solidFill>
                  <a:srgbClr val="97ADB2"/>
                </a:solidFill>
              </a:defRPr>
            </a:lvl1pPr>
            <a:lvl2pPr lvl="1" rtl="0">
              <a:lnSpc>
                <a:spcPct val="100000"/>
              </a:lnSpc>
              <a:spcBef>
                <a:spcPts val="0"/>
              </a:spcBef>
              <a:spcAft>
                <a:spcPts val="0"/>
              </a:spcAft>
              <a:buClr>
                <a:srgbClr val="97ADB2"/>
              </a:buClr>
              <a:buSzPts val="2800"/>
              <a:buNone/>
              <a:defRPr sz="2800">
                <a:solidFill>
                  <a:srgbClr val="97ADB2"/>
                </a:solidFill>
              </a:defRPr>
            </a:lvl2pPr>
            <a:lvl3pPr lvl="2" rtl="0">
              <a:lnSpc>
                <a:spcPct val="100000"/>
              </a:lnSpc>
              <a:spcBef>
                <a:spcPts val="0"/>
              </a:spcBef>
              <a:spcAft>
                <a:spcPts val="0"/>
              </a:spcAft>
              <a:buClr>
                <a:srgbClr val="97ADB2"/>
              </a:buClr>
              <a:buSzPts val="2800"/>
              <a:buNone/>
              <a:defRPr sz="2800">
                <a:solidFill>
                  <a:srgbClr val="97ADB2"/>
                </a:solidFill>
              </a:defRPr>
            </a:lvl3pPr>
            <a:lvl4pPr lvl="3" rtl="0">
              <a:lnSpc>
                <a:spcPct val="100000"/>
              </a:lnSpc>
              <a:spcBef>
                <a:spcPts val="0"/>
              </a:spcBef>
              <a:spcAft>
                <a:spcPts val="0"/>
              </a:spcAft>
              <a:buClr>
                <a:srgbClr val="97ADB2"/>
              </a:buClr>
              <a:buSzPts val="2800"/>
              <a:buNone/>
              <a:defRPr sz="2800">
                <a:solidFill>
                  <a:srgbClr val="97ADB2"/>
                </a:solidFill>
              </a:defRPr>
            </a:lvl4pPr>
            <a:lvl5pPr lvl="4" rtl="0">
              <a:lnSpc>
                <a:spcPct val="100000"/>
              </a:lnSpc>
              <a:spcBef>
                <a:spcPts val="0"/>
              </a:spcBef>
              <a:spcAft>
                <a:spcPts val="0"/>
              </a:spcAft>
              <a:buClr>
                <a:srgbClr val="97ADB2"/>
              </a:buClr>
              <a:buSzPts val="2800"/>
              <a:buNone/>
              <a:defRPr sz="2800">
                <a:solidFill>
                  <a:srgbClr val="97ADB2"/>
                </a:solidFill>
              </a:defRPr>
            </a:lvl5pPr>
            <a:lvl6pPr lvl="5" rtl="0">
              <a:lnSpc>
                <a:spcPct val="100000"/>
              </a:lnSpc>
              <a:spcBef>
                <a:spcPts val="0"/>
              </a:spcBef>
              <a:spcAft>
                <a:spcPts val="0"/>
              </a:spcAft>
              <a:buClr>
                <a:srgbClr val="97ADB2"/>
              </a:buClr>
              <a:buSzPts val="2800"/>
              <a:buNone/>
              <a:defRPr sz="2800">
                <a:solidFill>
                  <a:srgbClr val="97ADB2"/>
                </a:solidFill>
              </a:defRPr>
            </a:lvl6pPr>
            <a:lvl7pPr lvl="6" rtl="0">
              <a:lnSpc>
                <a:spcPct val="100000"/>
              </a:lnSpc>
              <a:spcBef>
                <a:spcPts val="0"/>
              </a:spcBef>
              <a:spcAft>
                <a:spcPts val="0"/>
              </a:spcAft>
              <a:buClr>
                <a:srgbClr val="97ADB2"/>
              </a:buClr>
              <a:buSzPts val="2800"/>
              <a:buNone/>
              <a:defRPr sz="2800">
                <a:solidFill>
                  <a:srgbClr val="97ADB2"/>
                </a:solidFill>
              </a:defRPr>
            </a:lvl7pPr>
            <a:lvl8pPr lvl="7" rtl="0">
              <a:lnSpc>
                <a:spcPct val="100000"/>
              </a:lnSpc>
              <a:spcBef>
                <a:spcPts val="0"/>
              </a:spcBef>
              <a:spcAft>
                <a:spcPts val="0"/>
              </a:spcAft>
              <a:buClr>
                <a:srgbClr val="97ADB2"/>
              </a:buClr>
              <a:buSzPts val="2800"/>
              <a:buNone/>
              <a:defRPr sz="2800">
                <a:solidFill>
                  <a:srgbClr val="97ADB2"/>
                </a:solidFill>
              </a:defRPr>
            </a:lvl8pPr>
            <a:lvl9pPr lvl="8" rtl="0">
              <a:lnSpc>
                <a:spcPct val="100000"/>
              </a:lnSpc>
              <a:spcBef>
                <a:spcPts val="0"/>
              </a:spcBef>
              <a:spcAft>
                <a:spcPts val="0"/>
              </a:spcAft>
              <a:buClr>
                <a:srgbClr val="97ADB2"/>
              </a:buClr>
              <a:buSzPts val="2800"/>
              <a:buNone/>
              <a:defRPr sz="2800">
                <a:solidFill>
                  <a:srgbClr val="97ADB2"/>
                </a:solidFill>
              </a:defRPr>
            </a:lvl9pPr>
          </a:lstStyle>
          <a:p>
            <a:endParaRPr/>
          </a:p>
        </p:txBody>
      </p:sp>
      <p:sp>
        <p:nvSpPr>
          <p:cNvPr id="385" name="Google Shape;385;p49"/>
          <p:cNvSpPr txBox="1">
            <a:spLocks noGrp="1"/>
          </p:cNvSpPr>
          <p:nvPr>
            <p:ph type="title" idx="2" hasCustomPrompt="1"/>
          </p:nvPr>
        </p:nvSpPr>
        <p:spPr>
          <a:xfrm>
            <a:off x="977700" y="2010417"/>
            <a:ext cx="975300" cy="465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2D30"/>
              </a:buClr>
              <a:buSzPts val="3000"/>
              <a:buNone/>
              <a:defRPr sz="3000">
                <a:solidFill>
                  <a:srgbClr val="2D2D30"/>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IG TITLE + SUBTITLE">
  <p:cSld name="CUSTOM_2">
    <p:spTree>
      <p:nvGrpSpPr>
        <p:cNvPr id="1" name="Shape 386"/>
        <p:cNvGrpSpPr/>
        <p:nvPr/>
      </p:nvGrpSpPr>
      <p:grpSpPr>
        <a:xfrm>
          <a:off x="0" y="0"/>
          <a:ext cx="0" cy="0"/>
          <a:chOff x="0" y="0"/>
          <a:chExt cx="0" cy="0"/>
        </a:xfrm>
      </p:grpSpPr>
      <p:sp>
        <p:nvSpPr>
          <p:cNvPr id="387" name="Google Shape;387;p50"/>
          <p:cNvSpPr/>
          <p:nvPr/>
        </p:nvSpPr>
        <p:spPr>
          <a:xfrm>
            <a:off x="0" y="0"/>
            <a:ext cx="9143925" cy="5143536"/>
          </a:xfrm>
          <a:custGeom>
            <a:avLst/>
            <a:gdLst/>
            <a:ahLst/>
            <a:cxnLst/>
            <a:rect l="l" t="t" r="r" b="b"/>
            <a:pathLst>
              <a:path w="65569" h="35719" extrusionOk="0">
                <a:moveTo>
                  <a:pt x="1" y="0"/>
                </a:moveTo>
                <a:lnTo>
                  <a:pt x="1" y="35719"/>
                </a:lnTo>
                <a:lnTo>
                  <a:pt x="65569" y="35719"/>
                </a:lnTo>
                <a:lnTo>
                  <a:pt x="65569"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0"/>
          <p:cNvSpPr/>
          <p:nvPr/>
        </p:nvSpPr>
        <p:spPr>
          <a:xfrm>
            <a:off x="1506399" y="0"/>
            <a:ext cx="7637532" cy="5143536"/>
          </a:xfrm>
          <a:custGeom>
            <a:avLst/>
            <a:gdLst/>
            <a:ahLst/>
            <a:cxnLst/>
            <a:rect l="l" t="t" r="r" b="b"/>
            <a:pathLst>
              <a:path w="54767" h="35719" extrusionOk="0">
                <a:moveTo>
                  <a:pt x="35719" y="0"/>
                </a:moveTo>
                <a:lnTo>
                  <a:pt x="1" y="35719"/>
                </a:lnTo>
                <a:lnTo>
                  <a:pt x="18904" y="35719"/>
                </a:lnTo>
                <a:lnTo>
                  <a:pt x="54767"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0"/>
          <p:cNvSpPr/>
          <p:nvPr/>
        </p:nvSpPr>
        <p:spPr>
          <a:xfrm>
            <a:off x="5126803" y="2571667"/>
            <a:ext cx="4017141" cy="2571840"/>
          </a:xfrm>
          <a:custGeom>
            <a:avLst/>
            <a:gdLst/>
            <a:ahLst/>
            <a:cxnLst/>
            <a:rect l="l" t="t" r="r" b="b"/>
            <a:pathLst>
              <a:path w="28806" h="17860" extrusionOk="0">
                <a:moveTo>
                  <a:pt x="10803" y="1"/>
                </a:moveTo>
                <a:lnTo>
                  <a:pt x="1" y="10803"/>
                </a:lnTo>
                <a:lnTo>
                  <a:pt x="7202" y="17860"/>
                </a:lnTo>
                <a:lnTo>
                  <a:pt x="28806" y="17860"/>
                </a:lnTo>
                <a:lnTo>
                  <a:pt x="10803" y="1"/>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0"/>
          <p:cNvSpPr/>
          <p:nvPr/>
        </p:nvSpPr>
        <p:spPr>
          <a:xfrm>
            <a:off x="6633202" y="0"/>
            <a:ext cx="2510748" cy="5143536"/>
          </a:xfrm>
          <a:custGeom>
            <a:avLst/>
            <a:gdLst/>
            <a:ahLst/>
            <a:cxnLst/>
            <a:rect l="l" t="t" r="r" b="b"/>
            <a:pathLst>
              <a:path w="18004" h="35719" extrusionOk="0">
                <a:moveTo>
                  <a:pt x="18004" y="0"/>
                </a:moveTo>
                <a:lnTo>
                  <a:pt x="1" y="17860"/>
                </a:lnTo>
                <a:lnTo>
                  <a:pt x="18004" y="35719"/>
                </a:lnTo>
                <a:lnTo>
                  <a:pt x="18004"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0"/>
          <p:cNvSpPr txBox="1">
            <a:spLocks noGrp="1"/>
          </p:cNvSpPr>
          <p:nvPr>
            <p:ph type="ctrTitle"/>
          </p:nvPr>
        </p:nvSpPr>
        <p:spPr>
          <a:xfrm>
            <a:off x="1400100" y="2031700"/>
            <a:ext cx="6365400" cy="112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7200"/>
              <a:buNone/>
              <a:defRPr sz="72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92" name="Google Shape;392;p50"/>
          <p:cNvSpPr txBox="1">
            <a:spLocks noGrp="1"/>
          </p:cNvSpPr>
          <p:nvPr>
            <p:ph type="subTitle" idx="1"/>
          </p:nvPr>
        </p:nvSpPr>
        <p:spPr>
          <a:xfrm>
            <a:off x="1473775" y="3023275"/>
            <a:ext cx="62181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TITLE + SUBTITLE 1 1">
  <p:cSld name="CUSTOM_2_1_1">
    <p:spTree>
      <p:nvGrpSpPr>
        <p:cNvPr id="1" name="Shape 393"/>
        <p:cNvGrpSpPr/>
        <p:nvPr/>
      </p:nvGrpSpPr>
      <p:grpSpPr>
        <a:xfrm>
          <a:off x="0" y="0"/>
          <a:ext cx="0" cy="0"/>
          <a:chOff x="0" y="0"/>
          <a:chExt cx="0" cy="0"/>
        </a:xfrm>
      </p:grpSpPr>
      <p:sp>
        <p:nvSpPr>
          <p:cNvPr id="394" name="Google Shape;394;p51"/>
          <p:cNvSpPr/>
          <p:nvPr/>
        </p:nvSpPr>
        <p:spPr>
          <a:xfrm flipH="1">
            <a:off x="25" y="0"/>
            <a:ext cx="9143925" cy="5143536"/>
          </a:xfrm>
          <a:custGeom>
            <a:avLst/>
            <a:gdLst/>
            <a:ahLst/>
            <a:cxnLst/>
            <a:rect l="l" t="t" r="r" b="b"/>
            <a:pathLst>
              <a:path w="65569" h="35719" extrusionOk="0">
                <a:moveTo>
                  <a:pt x="1" y="0"/>
                </a:moveTo>
                <a:lnTo>
                  <a:pt x="1" y="35719"/>
                </a:lnTo>
                <a:lnTo>
                  <a:pt x="65569" y="35719"/>
                </a:lnTo>
                <a:lnTo>
                  <a:pt x="65569"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flipH="1">
            <a:off x="5942175" y="-3000"/>
            <a:ext cx="2226600" cy="5157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E707B"/>
              </a:solidFill>
            </a:endParaRPr>
          </a:p>
        </p:txBody>
      </p:sp>
      <p:sp>
        <p:nvSpPr>
          <p:cNvPr id="396" name="Google Shape;396;p51"/>
          <p:cNvSpPr/>
          <p:nvPr/>
        </p:nvSpPr>
        <p:spPr>
          <a:xfrm flipH="1">
            <a:off x="19" y="0"/>
            <a:ext cx="7637532" cy="5143536"/>
          </a:xfrm>
          <a:custGeom>
            <a:avLst/>
            <a:gdLst/>
            <a:ahLst/>
            <a:cxnLst/>
            <a:rect l="l" t="t" r="r" b="b"/>
            <a:pathLst>
              <a:path w="54767" h="35719" extrusionOk="0">
                <a:moveTo>
                  <a:pt x="35719" y="0"/>
                </a:moveTo>
                <a:lnTo>
                  <a:pt x="1" y="35719"/>
                </a:lnTo>
                <a:lnTo>
                  <a:pt x="18904" y="35719"/>
                </a:lnTo>
                <a:lnTo>
                  <a:pt x="54767"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1"/>
          <p:cNvSpPr/>
          <p:nvPr/>
        </p:nvSpPr>
        <p:spPr>
          <a:xfrm flipH="1">
            <a:off x="6" y="2571667"/>
            <a:ext cx="4017141" cy="2571840"/>
          </a:xfrm>
          <a:custGeom>
            <a:avLst/>
            <a:gdLst/>
            <a:ahLst/>
            <a:cxnLst/>
            <a:rect l="l" t="t" r="r" b="b"/>
            <a:pathLst>
              <a:path w="28806" h="17860" extrusionOk="0">
                <a:moveTo>
                  <a:pt x="10803" y="1"/>
                </a:moveTo>
                <a:lnTo>
                  <a:pt x="1" y="10803"/>
                </a:lnTo>
                <a:lnTo>
                  <a:pt x="7202" y="17860"/>
                </a:lnTo>
                <a:lnTo>
                  <a:pt x="28806" y="17860"/>
                </a:lnTo>
                <a:lnTo>
                  <a:pt x="10803" y="1"/>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1"/>
          <p:cNvSpPr/>
          <p:nvPr/>
        </p:nvSpPr>
        <p:spPr>
          <a:xfrm flipH="1">
            <a:off x="0" y="0"/>
            <a:ext cx="2510748" cy="5143536"/>
          </a:xfrm>
          <a:custGeom>
            <a:avLst/>
            <a:gdLst/>
            <a:ahLst/>
            <a:cxnLst/>
            <a:rect l="l" t="t" r="r" b="b"/>
            <a:pathLst>
              <a:path w="18004" h="35719" extrusionOk="0">
                <a:moveTo>
                  <a:pt x="18004" y="0"/>
                </a:moveTo>
                <a:lnTo>
                  <a:pt x="1" y="17860"/>
                </a:lnTo>
                <a:lnTo>
                  <a:pt x="18004" y="35719"/>
                </a:lnTo>
                <a:lnTo>
                  <a:pt x="18004"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1"/>
          <p:cNvSpPr txBox="1">
            <a:spLocks noGrp="1"/>
          </p:cNvSpPr>
          <p:nvPr>
            <p:ph type="ctrTitle"/>
          </p:nvPr>
        </p:nvSpPr>
        <p:spPr>
          <a:xfrm flipH="1">
            <a:off x="6335950" y="1805450"/>
            <a:ext cx="1484400" cy="726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D2D30"/>
              </a:buClr>
              <a:buSzPts val="2400"/>
              <a:buNone/>
              <a:defRPr sz="2400">
                <a:solidFill>
                  <a:srgbClr val="2D2D30"/>
                </a:solidFill>
              </a:defRPr>
            </a:lvl1pPr>
            <a:lvl2pPr lvl="1" algn="r" rtl="0">
              <a:spcBef>
                <a:spcPts val="0"/>
              </a:spcBef>
              <a:spcAft>
                <a:spcPts val="0"/>
              </a:spcAft>
              <a:buClr>
                <a:srgbClr val="97ADB2"/>
              </a:buClr>
              <a:buSzPts val="5200"/>
              <a:buNone/>
              <a:defRPr sz="5200">
                <a:solidFill>
                  <a:srgbClr val="97ADB2"/>
                </a:solidFill>
              </a:defRPr>
            </a:lvl2pPr>
            <a:lvl3pPr lvl="2" algn="r" rtl="0">
              <a:spcBef>
                <a:spcPts val="0"/>
              </a:spcBef>
              <a:spcAft>
                <a:spcPts val="0"/>
              </a:spcAft>
              <a:buClr>
                <a:srgbClr val="97ADB2"/>
              </a:buClr>
              <a:buSzPts val="5200"/>
              <a:buNone/>
              <a:defRPr sz="5200">
                <a:solidFill>
                  <a:srgbClr val="97ADB2"/>
                </a:solidFill>
              </a:defRPr>
            </a:lvl3pPr>
            <a:lvl4pPr lvl="3" algn="r" rtl="0">
              <a:spcBef>
                <a:spcPts val="0"/>
              </a:spcBef>
              <a:spcAft>
                <a:spcPts val="0"/>
              </a:spcAft>
              <a:buClr>
                <a:srgbClr val="97ADB2"/>
              </a:buClr>
              <a:buSzPts val="5200"/>
              <a:buNone/>
              <a:defRPr sz="5200">
                <a:solidFill>
                  <a:srgbClr val="97ADB2"/>
                </a:solidFill>
              </a:defRPr>
            </a:lvl4pPr>
            <a:lvl5pPr lvl="4" algn="r" rtl="0">
              <a:spcBef>
                <a:spcPts val="0"/>
              </a:spcBef>
              <a:spcAft>
                <a:spcPts val="0"/>
              </a:spcAft>
              <a:buClr>
                <a:srgbClr val="97ADB2"/>
              </a:buClr>
              <a:buSzPts val="5200"/>
              <a:buNone/>
              <a:defRPr sz="5200">
                <a:solidFill>
                  <a:srgbClr val="97ADB2"/>
                </a:solidFill>
              </a:defRPr>
            </a:lvl5pPr>
            <a:lvl6pPr lvl="5" algn="r" rtl="0">
              <a:spcBef>
                <a:spcPts val="0"/>
              </a:spcBef>
              <a:spcAft>
                <a:spcPts val="0"/>
              </a:spcAft>
              <a:buClr>
                <a:srgbClr val="97ADB2"/>
              </a:buClr>
              <a:buSzPts val="5200"/>
              <a:buNone/>
              <a:defRPr sz="5200">
                <a:solidFill>
                  <a:srgbClr val="97ADB2"/>
                </a:solidFill>
              </a:defRPr>
            </a:lvl6pPr>
            <a:lvl7pPr lvl="6" algn="r" rtl="0">
              <a:spcBef>
                <a:spcPts val="0"/>
              </a:spcBef>
              <a:spcAft>
                <a:spcPts val="0"/>
              </a:spcAft>
              <a:buClr>
                <a:srgbClr val="97ADB2"/>
              </a:buClr>
              <a:buSzPts val="5200"/>
              <a:buNone/>
              <a:defRPr sz="5200">
                <a:solidFill>
                  <a:srgbClr val="97ADB2"/>
                </a:solidFill>
              </a:defRPr>
            </a:lvl7pPr>
            <a:lvl8pPr lvl="7" algn="r" rtl="0">
              <a:spcBef>
                <a:spcPts val="0"/>
              </a:spcBef>
              <a:spcAft>
                <a:spcPts val="0"/>
              </a:spcAft>
              <a:buClr>
                <a:srgbClr val="97ADB2"/>
              </a:buClr>
              <a:buSzPts val="5200"/>
              <a:buNone/>
              <a:defRPr sz="5200">
                <a:solidFill>
                  <a:srgbClr val="97ADB2"/>
                </a:solidFill>
              </a:defRPr>
            </a:lvl8pPr>
            <a:lvl9pPr lvl="8" algn="r" rtl="0">
              <a:spcBef>
                <a:spcPts val="0"/>
              </a:spcBef>
              <a:spcAft>
                <a:spcPts val="0"/>
              </a:spcAft>
              <a:buClr>
                <a:srgbClr val="97ADB2"/>
              </a:buClr>
              <a:buSzPts val="5200"/>
              <a:buNone/>
              <a:defRPr sz="5200">
                <a:solidFill>
                  <a:srgbClr val="97ADB2"/>
                </a:solidFill>
              </a:defRPr>
            </a:lvl9pPr>
          </a:lstStyle>
          <a:p>
            <a:endParaRPr/>
          </a:p>
        </p:txBody>
      </p:sp>
      <p:sp>
        <p:nvSpPr>
          <p:cNvPr id="400" name="Google Shape;400;p51"/>
          <p:cNvSpPr txBox="1">
            <a:spLocks noGrp="1"/>
          </p:cNvSpPr>
          <p:nvPr>
            <p:ph type="subTitle" idx="1"/>
          </p:nvPr>
        </p:nvSpPr>
        <p:spPr>
          <a:xfrm flipH="1">
            <a:off x="6335950" y="2446450"/>
            <a:ext cx="1484400" cy="89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97ADB2"/>
              </a:buClr>
              <a:buSzPts val="1200"/>
              <a:buNone/>
              <a:defRPr sz="1200">
                <a:solidFill>
                  <a:srgbClr val="97ADB2"/>
                </a:solidFill>
              </a:defRPr>
            </a:lvl1pPr>
            <a:lvl2pPr lvl="1" algn="r" rtl="0">
              <a:lnSpc>
                <a:spcPct val="100000"/>
              </a:lnSpc>
              <a:spcBef>
                <a:spcPts val="0"/>
              </a:spcBef>
              <a:spcAft>
                <a:spcPts val="0"/>
              </a:spcAft>
              <a:buClr>
                <a:srgbClr val="97ADB2"/>
              </a:buClr>
              <a:buSzPts val="2800"/>
              <a:buNone/>
              <a:defRPr sz="2800">
                <a:solidFill>
                  <a:srgbClr val="97ADB2"/>
                </a:solidFill>
              </a:defRPr>
            </a:lvl2pPr>
            <a:lvl3pPr lvl="2" algn="r" rtl="0">
              <a:lnSpc>
                <a:spcPct val="100000"/>
              </a:lnSpc>
              <a:spcBef>
                <a:spcPts val="0"/>
              </a:spcBef>
              <a:spcAft>
                <a:spcPts val="0"/>
              </a:spcAft>
              <a:buClr>
                <a:srgbClr val="97ADB2"/>
              </a:buClr>
              <a:buSzPts val="2800"/>
              <a:buNone/>
              <a:defRPr sz="2800">
                <a:solidFill>
                  <a:srgbClr val="97ADB2"/>
                </a:solidFill>
              </a:defRPr>
            </a:lvl3pPr>
            <a:lvl4pPr lvl="3" algn="r" rtl="0">
              <a:lnSpc>
                <a:spcPct val="100000"/>
              </a:lnSpc>
              <a:spcBef>
                <a:spcPts val="0"/>
              </a:spcBef>
              <a:spcAft>
                <a:spcPts val="0"/>
              </a:spcAft>
              <a:buClr>
                <a:srgbClr val="97ADB2"/>
              </a:buClr>
              <a:buSzPts val="2800"/>
              <a:buNone/>
              <a:defRPr sz="2800">
                <a:solidFill>
                  <a:srgbClr val="97ADB2"/>
                </a:solidFill>
              </a:defRPr>
            </a:lvl4pPr>
            <a:lvl5pPr lvl="4" algn="r" rtl="0">
              <a:lnSpc>
                <a:spcPct val="100000"/>
              </a:lnSpc>
              <a:spcBef>
                <a:spcPts val="0"/>
              </a:spcBef>
              <a:spcAft>
                <a:spcPts val="0"/>
              </a:spcAft>
              <a:buClr>
                <a:srgbClr val="97ADB2"/>
              </a:buClr>
              <a:buSzPts val="2800"/>
              <a:buNone/>
              <a:defRPr sz="2800">
                <a:solidFill>
                  <a:srgbClr val="97ADB2"/>
                </a:solidFill>
              </a:defRPr>
            </a:lvl5pPr>
            <a:lvl6pPr lvl="5" algn="r" rtl="0">
              <a:lnSpc>
                <a:spcPct val="100000"/>
              </a:lnSpc>
              <a:spcBef>
                <a:spcPts val="0"/>
              </a:spcBef>
              <a:spcAft>
                <a:spcPts val="0"/>
              </a:spcAft>
              <a:buClr>
                <a:srgbClr val="97ADB2"/>
              </a:buClr>
              <a:buSzPts val="2800"/>
              <a:buNone/>
              <a:defRPr sz="2800">
                <a:solidFill>
                  <a:srgbClr val="97ADB2"/>
                </a:solidFill>
              </a:defRPr>
            </a:lvl6pPr>
            <a:lvl7pPr lvl="6" algn="r" rtl="0">
              <a:lnSpc>
                <a:spcPct val="100000"/>
              </a:lnSpc>
              <a:spcBef>
                <a:spcPts val="0"/>
              </a:spcBef>
              <a:spcAft>
                <a:spcPts val="0"/>
              </a:spcAft>
              <a:buClr>
                <a:srgbClr val="97ADB2"/>
              </a:buClr>
              <a:buSzPts val="2800"/>
              <a:buNone/>
              <a:defRPr sz="2800">
                <a:solidFill>
                  <a:srgbClr val="97ADB2"/>
                </a:solidFill>
              </a:defRPr>
            </a:lvl7pPr>
            <a:lvl8pPr lvl="7" algn="r" rtl="0">
              <a:lnSpc>
                <a:spcPct val="100000"/>
              </a:lnSpc>
              <a:spcBef>
                <a:spcPts val="0"/>
              </a:spcBef>
              <a:spcAft>
                <a:spcPts val="0"/>
              </a:spcAft>
              <a:buClr>
                <a:srgbClr val="97ADB2"/>
              </a:buClr>
              <a:buSzPts val="2800"/>
              <a:buNone/>
              <a:defRPr sz="2800">
                <a:solidFill>
                  <a:srgbClr val="97ADB2"/>
                </a:solidFill>
              </a:defRPr>
            </a:lvl8pPr>
            <a:lvl9pPr lvl="8" algn="r" rtl="0">
              <a:lnSpc>
                <a:spcPct val="100000"/>
              </a:lnSpc>
              <a:spcBef>
                <a:spcPts val="0"/>
              </a:spcBef>
              <a:spcAft>
                <a:spcPts val="0"/>
              </a:spcAft>
              <a:buClr>
                <a:srgbClr val="97ADB2"/>
              </a:buClr>
              <a:buSzPts val="2800"/>
              <a:buNone/>
              <a:defRPr sz="2800">
                <a:solidFill>
                  <a:srgbClr val="97ADB2"/>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IG TITLE + SUBTITLE 1 1 1">
  <p:cSld name="CUSTOM_2_1_1_1">
    <p:spTree>
      <p:nvGrpSpPr>
        <p:cNvPr id="1" name="Shape 401"/>
        <p:cNvGrpSpPr/>
        <p:nvPr/>
      </p:nvGrpSpPr>
      <p:grpSpPr>
        <a:xfrm>
          <a:off x="0" y="0"/>
          <a:ext cx="0" cy="0"/>
          <a:chOff x="0" y="0"/>
          <a:chExt cx="0" cy="0"/>
        </a:xfrm>
      </p:grpSpPr>
      <p:sp>
        <p:nvSpPr>
          <p:cNvPr id="402" name="Google Shape;402;p52"/>
          <p:cNvSpPr/>
          <p:nvPr/>
        </p:nvSpPr>
        <p:spPr>
          <a:xfrm rot="10800000" flipH="1">
            <a:off x="0" y="0"/>
            <a:ext cx="9143925" cy="5143536"/>
          </a:xfrm>
          <a:custGeom>
            <a:avLst/>
            <a:gdLst/>
            <a:ahLst/>
            <a:cxnLst/>
            <a:rect l="l" t="t" r="r" b="b"/>
            <a:pathLst>
              <a:path w="65569" h="35719" extrusionOk="0">
                <a:moveTo>
                  <a:pt x="1" y="0"/>
                </a:moveTo>
                <a:lnTo>
                  <a:pt x="1" y="35719"/>
                </a:lnTo>
                <a:lnTo>
                  <a:pt x="65569" y="35719"/>
                </a:lnTo>
                <a:lnTo>
                  <a:pt x="65569"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2"/>
          <p:cNvSpPr/>
          <p:nvPr/>
        </p:nvSpPr>
        <p:spPr>
          <a:xfrm>
            <a:off x="975175" y="-3000"/>
            <a:ext cx="2226600" cy="5157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E707B"/>
              </a:solidFill>
            </a:endParaRPr>
          </a:p>
        </p:txBody>
      </p:sp>
      <p:sp>
        <p:nvSpPr>
          <p:cNvPr id="404" name="Google Shape;404;p52"/>
          <p:cNvSpPr/>
          <p:nvPr/>
        </p:nvSpPr>
        <p:spPr>
          <a:xfrm rot="10800000" flipH="1">
            <a:off x="1506399" y="0"/>
            <a:ext cx="7637532" cy="5143536"/>
          </a:xfrm>
          <a:custGeom>
            <a:avLst/>
            <a:gdLst/>
            <a:ahLst/>
            <a:cxnLst/>
            <a:rect l="l" t="t" r="r" b="b"/>
            <a:pathLst>
              <a:path w="54767" h="35719" extrusionOk="0">
                <a:moveTo>
                  <a:pt x="35719" y="0"/>
                </a:moveTo>
                <a:lnTo>
                  <a:pt x="1" y="35719"/>
                </a:lnTo>
                <a:lnTo>
                  <a:pt x="18904" y="35719"/>
                </a:lnTo>
                <a:lnTo>
                  <a:pt x="54767"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2"/>
          <p:cNvSpPr/>
          <p:nvPr/>
        </p:nvSpPr>
        <p:spPr>
          <a:xfrm rot="10800000" flipH="1">
            <a:off x="5126803" y="29"/>
            <a:ext cx="4017141" cy="2571840"/>
          </a:xfrm>
          <a:custGeom>
            <a:avLst/>
            <a:gdLst/>
            <a:ahLst/>
            <a:cxnLst/>
            <a:rect l="l" t="t" r="r" b="b"/>
            <a:pathLst>
              <a:path w="28806" h="17860" extrusionOk="0">
                <a:moveTo>
                  <a:pt x="10803" y="1"/>
                </a:moveTo>
                <a:lnTo>
                  <a:pt x="1" y="10803"/>
                </a:lnTo>
                <a:lnTo>
                  <a:pt x="7202" y="17860"/>
                </a:lnTo>
                <a:lnTo>
                  <a:pt x="28806" y="17860"/>
                </a:lnTo>
                <a:lnTo>
                  <a:pt x="10803" y="1"/>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2"/>
          <p:cNvSpPr/>
          <p:nvPr/>
        </p:nvSpPr>
        <p:spPr>
          <a:xfrm rot="10800000" flipH="1">
            <a:off x="6633202" y="0"/>
            <a:ext cx="2510748" cy="5143536"/>
          </a:xfrm>
          <a:custGeom>
            <a:avLst/>
            <a:gdLst/>
            <a:ahLst/>
            <a:cxnLst/>
            <a:rect l="l" t="t" r="r" b="b"/>
            <a:pathLst>
              <a:path w="18004" h="35719" extrusionOk="0">
                <a:moveTo>
                  <a:pt x="18004" y="0"/>
                </a:moveTo>
                <a:lnTo>
                  <a:pt x="1" y="17860"/>
                </a:lnTo>
                <a:lnTo>
                  <a:pt x="18004" y="35719"/>
                </a:lnTo>
                <a:lnTo>
                  <a:pt x="18004"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2"/>
          <p:cNvSpPr txBox="1">
            <a:spLocks noGrp="1"/>
          </p:cNvSpPr>
          <p:nvPr>
            <p:ph type="ctrTitle"/>
          </p:nvPr>
        </p:nvSpPr>
        <p:spPr>
          <a:xfrm>
            <a:off x="1323600" y="1805450"/>
            <a:ext cx="1484400" cy="726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97ADB2"/>
              </a:buClr>
              <a:buSzPts val="2400"/>
              <a:buNone/>
              <a:defRPr sz="2400">
                <a:solidFill>
                  <a:srgbClr val="97ADB2"/>
                </a:solidFill>
              </a:defRPr>
            </a:lvl1pPr>
            <a:lvl2pPr lvl="1" rtl="0">
              <a:spcBef>
                <a:spcPts val="0"/>
              </a:spcBef>
              <a:spcAft>
                <a:spcPts val="0"/>
              </a:spcAft>
              <a:buClr>
                <a:srgbClr val="97ADB2"/>
              </a:buClr>
              <a:buSzPts val="5200"/>
              <a:buNone/>
              <a:defRPr sz="5200">
                <a:solidFill>
                  <a:srgbClr val="97ADB2"/>
                </a:solidFill>
              </a:defRPr>
            </a:lvl2pPr>
            <a:lvl3pPr lvl="2" rtl="0">
              <a:spcBef>
                <a:spcPts val="0"/>
              </a:spcBef>
              <a:spcAft>
                <a:spcPts val="0"/>
              </a:spcAft>
              <a:buClr>
                <a:srgbClr val="97ADB2"/>
              </a:buClr>
              <a:buSzPts val="5200"/>
              <a:buNone/>
              <a:defRPr sz="5200">
                <a:solidFill>
                  <a:srgbClr val="97ADB2"/>
                </a:solidFill>
              </a:defRPr>
            </a:lvl3pPr>
            <a:lvl4pPr lvl="3" rtl="0">
              <a:spcBef>
                <a:spcPts val="0"/>
              </a:spcBef>
              <a:spcAft>
                <a:spcPts val="0"/>
              </a:spcAft>
              <a:buClr>
                <a:srgbClr val="97ADB2"/>
              </a:buClr>
              <a:buSzPts val="5200"/>
              <a:buNone/>
              <a:defRPr sz="5200">
                <a:solidFill>
                  <a:srgbClr val="97ADB2"/>
                </a:solidFill>
              </a:defRPr>
            </a:lvl4pPr>
            <a:lvl5pPr lvl="4" rtl="0">
              <a:spcBef>
                <a:spcPts val="0"/>
              </a:spcBef>
              <a:spcAft>
                <a:spcPts val="0"/>
              </a:spcAft>
              <a:buClr>
                <a:srgbClr val="97ADB2"/>
              </a:buClr>
              <a:buSzPts val="5200"/>
              <a:buNone/>
              <a:defRPr sz="5200">
                <a:solidFill>
                  <a:srgbClr val="97ADB2"/>
                </a:solidFill>
              </a:defRPr>
            </a:lvl5pPr>
            <a:lvl6pPr lvl="5" rtl="0">
              <a:spcBef>
                <a:spcPts val="0"/>
              </a:spcBef>
              <a:spcAft>
                <a:spcPts val="0"/>
              </a:spcAft>
              <a:buClr>
                <a:srgbClr val="97ADB2"/>
              </a:buClr>
              <a:buSzPts val="5200"/>
              <a:buNone/>
              <a:defRPr sz="5200">
                <a:solidFill>
                  <a:srgbClr val="97ADB2"/>
                </a:solidFill>
              </a:defRPr>
            </a:lvl6pPr>
            <a:lvl7pPr lvl="6" rtl="0">
              <a:spcBef>
                <a:spcPts val="0"/>
              </a:spcBef>
              <a:spcAft>
                <a:spcPts val="0"/>
              </a:spcAft>
              <a:buClr>
                <a:srgbClr val="97ADB2"/>
              </a:buClr>
              <a:buSzPts val="5200"/>
              <a:buNone/>
              <a:defRPr sz="5200">
                <a:solidFill>
                  <a:srgbClr val="97ADB2"/>
                </a:solidFill>
              </a:defRPr>
            </a:lvl7pPr>
            <a:lvl8pPr lvl="7" rtl="0">
              <a:spcBef>
                <a:spcPts val="0"/>
              </a:spcBef>
              <a:spcAft>
                <a:spcPts val="0"/>
              </a:spcAft>
              <a:buClr>
                <a:srgbClr val="97ADB2"/>
              </a:buClr>
              <a:buSzPts val="5200"/>
              <a:buNone/>
              <a:defRPr sz="5200">
                <a:solidFill>
                  <a:srgbClr val="97ADB2"/>
                </a:solidFill>
              </a:defRPr>
            </a:lvl8pPr>
            <a:lvl9pPr lvl="8" rtl="0">
              <a:spcBef>
                <a:spcPts val="0"/>
              </a:spcBef>
              <a:spcAft>
                <a:spcPts val="0"/>
              </a:spcAft>
              <a:buClr>
                <a:srgbClr val="97ADB2"/>
              </a:buClr>
              <a:buSzPts val="5200"/>
              <a:buNone/>
              <a:defRPr sz="5200">
                <a:solidFill>
                  <a:srgbClr val="97ADB2"/>
                </a:solidFill>
              </a:defRPr>
            </a:lvl9pPr>
          </a:lstStyle>
          <a:p>
            <a:endParaRPr/>
          </a:p>
        </p:txBody>
      </p:sp>
      <p:sp>
        <p:nvSpPr>
          <p:cNvPr id="408" name="Google Shape;408;p52"/>
          <p:cNvSpPr txBox="1">
            <a:spLocks noGrp="1"/>
          </p:cNvSpPr>
          <p:nvPr>
            <p:ph type="subTitle" idx="1"/>
          </p:nvPr>
        </p:nvSpPr>
        <p:spPr>
          <a:xfrm>
            <a:off x="1323600" y="2446450"/>
            <a:ext cx="1484400" cy="89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7ADB2"/>
              </a:buClr>
              <a:buSzPts val="1200"/>
              <a:buNone/>
              <a:defRPr sz="1200">
                <a:solidFill>
                  <a:srgbClr val="97ADB2"/>
                </a:solidFill>
              </a:defRPr>
            </a:lvl1pPr>
            <a:lvl2pPr lvl="1" rtl="0">
              <a:lnSpc>
                <a:spcPct val="100000"/>
              </a:lnSpc>
              <a:spcBef>
                <a:spcPts val="0"/>
              </a:spcBef>
              <a:spcAft>
                <a:spcPts val="0"/>
              </a:spcAft>
              <a:buClr>
                <a:srgbClr val="97ADB2"/>
              </a:buClr>
              <a:buSzPts val="2800"/>
              <a:buNone/>
              <a:defRPr sz="2800">
                <a:solidFill>
                  <a:srgbClr val="97ADB2"/>
                </a:solidFill>
              </a:defRPr>
            </a:lvl2pPr>
            <a:lvl3pPr lvl="2" rtl="0">
              <a:lnSpc>
                <a:spcPct val="100000"/>
              </a:lnSpc>
              <a:spcBef>
                <a:spcPts val="0"/>
              </a:spcBef>
              <a:spcAft>
                <a:spcPts val="0"/>
              </a:spcAft>
              <a:buClr>
                <a:srgbClr val="97ADB2"/>
              </a:buClr>
              <a:buSzPts val="2800"/>
              <a:buNone/>
              <a:defRPr sz="2800">
                <a:solidFill>
                  <a:srgbClr val="97ADB2"/>
                </a:solidFill>
              </a:defRPr>
            </a:lvl3pPr>
            <a:lvl4pPr lvl="3" rtl="0">
              <a:lnSpc>
                <a:spcPct val="100000"/>
              </a:lnSpc>
              <a:spcBef>
                <a:spcPts val="0"/>
              </a:spcBef>
              <a:spcAft>
                <a:spcPts val="0"/>
              </a:spcAft>
              <a:buClr>
                <a:srgbClr val="97ADB2"/>
              </a:buClr>
              <a:buSzPts val="2800"/>
              <a:buNone/>
              <a:defRPr sz="2800">
                <a:solidFill>
                  <a:srgbClr val="97ADB2"/>
                </a:solidFill>
              </a:defRPr>
            </a:lvl4pPr>
            <a:lvl5pPr lvl="4" rtl="0">
              <a:lnSpc>
                <a:spcPct val="100000"/>
              </a:lnSpc>
              <a:spcBef>
                <a:spcPts val="0"/>
              </a:spcBef>
              <a:spcAft>
                <a:spcPts val="0"/>
              </a:spcAft>
              <a:buClr>
                <a:srgbClr val="97ADB2"/>
              </a:buClr>
              <a:buSzPts val="2800"/>
              <a:buNone/>
              <a:defRPr sz="2800">
                <a:solidFill>
                  <a:srgbClr val="97ADB2"/>
                </a:solidFill>
              </a:defRPr>
            </a:lvl5pPr>
            <a:lvl6pPr lvl="5" rtl="0">
              <a:lnSpc>
                <a:spcPct val="100000"/>
              </a:lnSpc>
              <a:spcBef>
                <a:spcPts val="0"/>
              </a:spcBef>
              <a:spcAft>
                <a:spcPts val="0"/>
              </a:spcAft>
              <a:buClr>
                <a:srgbClr val="97ADB2"/>
              </a:buClr>
              <a:buSzPts val="2800"/>
              <a:buNone/>
              <a:defRPr sz="2800">
                <a:solidFill>
                  <a:srgbClr val="97ADB2"/>
                </a:solidFill>
              </a:defRPr>
            </a:lvl6pPr>
            <a:lvl7pPr lvl="6" rtl="0">
              <a:lnSpc>
                <a:spcPct val="100000"/>
              </a:lnSpc>
              <a:spcBef>
                <a:spcPts val="0"/>
              </a:spcBef>
              <a:spcAft>
                <a:spcPts val="0"/>
              </a:spcAft>
              <a:buClr>
                <a:srgbClr val="97ADB2"/>
              </a:buClr>
              <a:buSzPts val="2800"/>
              <a:buNone/>
              <a:defRPr sz="2800">
                <a:solidFill>
                  <a:srgbClr val="97ADB2"/>
                </a:solidFill>
              </a:defRPr>
            </a:lvl7pPr>
            <a:lvl8pPr lvl="7" rtl="0">
              <a:lnSpc>
                <a:spcPct val="100000"/>
              </a:lnSpc>
              <a:spcBef>
                <a:spcPts val="0"/>
              </a:spcBef>
              <a:spcAft>
                <a:spcPts val="0"/>
              </a:spcAft>
              <a:buClr>
                <a:srgbClr val="97ADB2"/>
              </a:buClr>
              <a:buSzPts val="2800"/>
              <a:buNone/>
              <a:defRPr sz="2800">
                <a:solidFill>
                  <a:srgbClr val="97ADB2"/>
                </a:solidFill>
              </a:defRPr>
            </a:lvl8pPr>
            <a:lvl9pPr lvl="8" rtl="0">
              <a:lnSpc>
                <a:spcPct val="100000"/>
              </a:lnSpc>
              <a:spcBef>
                <a:spcPts val="0"/>
              </a:spcBef>
              <a:spcAft>
                <a:spcPts val="0"/>
              </a:spcAft>
              <a:buClr>
                <a:srgbClr val="97ADB2"/>
              </a:buClr>
              <a:buSzPts val="2800"/>
              <a:buNone/>
              <a:defRPr sz="2800">
                <a:solidFill>
                  <a:srgbClr val="97ADB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DESIGN 1">
  <p:cSld name="CUSTOM_3">
    <p:spTree>
      <p:nvGrpSpPr>
        <p:cNvPr id="1" name="Shape 409"/>
        <p:cNvGrpSpPr/>
        <p:nvPr/>
      </p:nvGrpSpPr>
      <p:grpSpPr>
        <a:xfrm>
          <a:off x="0" y="0"/>
          <a:ext cx="0" cy="0"/>
          <a:chOff x="0" y="0"/>
          <a:chExt cx="0" cy="0"/>
        </a:xfrm>
      </p:grpSpPr>
      <p:sp>
        <p:nvSpPr>
          <p:cNvPr id="410" name="Google Shape;410;p53"/>
          <p:cNvSpPr/>
          <p:nvPr/>
        </p:nvSpPr>
        <p:spPr>
          <a:xfrm rot="-3081663" flipH="1">
            <a:off x="4375192" y="407174"/>
            <a:ext cx="2573306" cy="3359860"/>
          </a:xfrm>
          <a:prstGeom prst="triangle">
            <a:avLst>
              <a:gd name="adj" fmla="val 0"/>
            </a:avLst>
          </a:pr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3"/>
          <p:cNvSpPr/>
          <p:nvPr/>
        </p:nvSpPr>
        <p:spPr>
          <a:xfrm flipH="1">
            <a:off x="5045400" y="-125"/>
            <a:ext cx="4098600" cy="5144100"/>
          </a:xfrm>
          <a:prstGeom prst="triangle">
            <a:avLst>
              <a:gd name="adj" fmla="val 0"/>
            </a:avLst>
          </a:pr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3"/>
          <p:cNvSpPr/>
          <p:nvPr/>
        </p:nvSpPr>
        <p:spPr>
          <a:xfrm flipH="1">
            <a:off x="7486500" y="3063775"/>
            <a:ext cx="1657500" cy="2080200"/>
          </a:xfrm>
          <a:prstGeom prst="triangle">
            <a:avLst>
              <a:gd name="adj" fmla="val 0"/>
            </a:avLst>
          </a:pr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3"/>
          <p:cNvSpPr/>
          <p:nvPr/>
        </p:nvSpPr>
        <p:spPr>
          <a:xfrm rot="10800000">
            <a:off x="5045400" y="-125"/>
            <a:ext cx="4098600" cy="5144100"/>
          </a:xfrm>
          <a:prstGeom prst="triangle">
            <a:avLst>
              <a:gd name="adj" fmla="val 0"/>
            </a:avLst>
          </a:pr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3"/>
          <p:cNvSpPr/>
          <p:nvPr/>
        </p:nvSpPr>
        <p:spPr>
          <a:xfrm rot="10800000">
            <a:off x="7486500" y="0"/>
            <a:ext cx="1657500" cy="2080200"/>
          </a:xfrm>
          <a:prstGeom prst="triangle">
            <a:avLst>
              <a:gd name="adj" fmla="val 0"/>
            </a:avLst>
          </a:pr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3"/>
          <p:cNvSpPr txBox="1">
            <a:spLocks noGrp="1"/>
          </p:cNvSpPr>
          <p:nvPr>
            <p:ph type="ctrTitle"/>
          </p:nvPr>
        </p:nvSpPr>
        <p:spPr>
          <a:xfrm flipH="1">
            <a:off x="6625125" y="1545625"/>
            <a:ext cx="1935000" cy="205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D2D30"/>
              </a:buClr>
              <a:buSzPts val="2400"/>
              <a:buNone/>
              <a:defRPr sz="2400">
                <a:solidFill>
                  <a:srgbClr val="2D2D30"/>
                </a:solidFill>
              </a:defRPr>
            </a:lvl1pPr>
            <a:lvl2pPr lvl="1" rtl="0">
              <a:spcBef>
                <a:spcPts val="0"/>
              </a:spcBef>
              <a:spcAft>
                <a:spcPts val="0"/>
              </a:spcAft>
              <a:buClr>
                <a:srgbClr val="2D2D30"/>
              </a:buClr>
              <a:buSzPts val="5200"/>
              <a:buNone/>
              <a:defRPr sz="5200">
                <a:solidFill>
                  <a:srgbClr val="2D2D30"/>
                </a:solidFill>
              </a:defRPr>
            </a:lvl2pPr>
            <a:lvl3pPr lvl="2" rtl="0">
              <a:spcBef>
                <a:spcPts val="0"/>
              </a:spcBef>
              <a:spcAft>
                <a:spcPts val="0"/>
              </a:spcAft>
              <a:buClr>
                <a:srgbClr val="2D2D30"/>
              </a:buClr>
              <a:buSzPts val="5200"/>
              <a:buNone/>
              <a:defRPr sz="5200">
                <a:solidFill>
                  <a:srgbClr val="2D2D30"/>
                </a:solidFill>
              </a:defRPr>
            </a:lvl3pPr>
            <a:lvl4pPr lvl="3" rtl="0">
              <a:spcBef>
                <a:spcPts val="0"/>
              </a:spcBef>
              <a:spcAft>
                <a:spcPts val="0"/>
              </a:spcAft>
              <a:buClr>
                <a:srgbClr val="2D2D30"/>
              </a:buClr>
              <a:buSzPts val="5200"/>
              <a:buNone/>
              <a:defRPr sz="5200">
                <a:solidFill>
                  <a:srgbClr val="2D2D30"/>
                </a:solidFill>
              </a:defRPr>
            </a:lvl4pPr>
            <a:lvl5pPr lvl="4" rtl="0">
              <a:spcBef>
                <a:spcPts val="0"/>
              </a:spcBef>
              <a:spcAft>
                <a:spcPts val="0"/>
              </a:spcAft>
              <a:buClr>
                <a:srgbClr val="2D2D30"/>
              </a:buClr>
              <a:buSzPts val="5200"/>
              <a:buNone/>
              <a:defRPr sz="5200">
                <a:solidFill>
                  <a:srgbClr val="2D2D30"/>
                </a:solidFill>
              </a:defRPr>
            </a:lvl5pPr>
            <a:lvl6pPr lvl="5" rtl="0">
              <a:spcBef>
                <a:spcPts val="0"/>
              </a:spcBef>
              <a:spcAft>
                <a:spcPts val="0"/>
              </a:spcAft>
              <a:buClr>
                <a:srgbClr val="2D2D30"/>
              </a:buClr>
              <a:buSzPts val="5200"/>
              <a:buNone/>
              <a:defRPr sz="5200">
                <a:solidFill>
                  <a:srgbClr val="2D2D30"/>
                </a:solidFill>
              </a:defRPr>
            </a:lvl6pPr>
            <a:lvl7pPr lvl="6" rtl="0">
              <a:spcBef>
                <a:spcPts val="0"/>
              </a:spcBef>
              <a:spcAft>
                <a:spcPts val="0"/>
              </a:spcAft>
              <a:buClr>
                <a:srgbClr val="2D2D30"/>
              </a:buClr>
              <a:buSzPts val="5200"/>
              <a:buNone/>
              <a:defRPr sz="5200">
                <a:solidFill>
                  <a:srgbClr val="2D2D30"/>
                </a:solidFill>
              </a:defRPr>
            </a:lvl7pPr>
            <a:lvl8pPr lvl="7" rtl="0">
              <a:spcBef>
                <a:spcPts val="0"/>
              </a:spcBef>
              <a:spcAft>
                <a:spcPts val="0"/>
              </a:spcAft>
              <a:buClr>
                <a:srgbClr val="2D2D30"/>
              </a:buClr>
              <a:buSzPts val="5200"/>
              <a:buNone/>
              <a:defRPr sz="5200">
                <a:solidFill>
                  <a:srgbClr val="2D2D30"/>
                </a:solidFill>
              </a:defRPr>
            </a:lvl8pPr>
            <a:lvl9pPr lvl="8" rtl="0">
              <a:spcBef>
                <a:spcPts val="0"/>
              </a:spcBef>
              <a:spcAft>
                <a:spcPts val="0"/>
              </a:spcAft>
              <a:buClr>
                <a:srgbClr val="2D2D30"/>
              </a:buClr>
              <a:buSzPts val="5200"/>
              <a:buNone/>
              <a:defRPr sz="5200">
                <a:solidFill>
                  <a:srgbClr val="2D2D30"/>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DESIGN 1 2">
  <p:cSld name="CUSTOM_3_2">
    <p:spTree>
      <p:nvGrpSpPr>
        <p:cNvPr id="1" name="Shape 416"/>
        <p:cNvGrpSpPr/>
        <p:nvPr/>
      </p:nvGrpSpPr>
      <p:grpSpPr>
        <a:xfrm>
          <a:off x="0" y="0"/>
          <a:ext cx="0" cy="0"/>
          <a:chOff x="0" y="0"/>
          <a:chExt cx="0" cy="0"/>
        </a:xfrm>
      </p:grpSpPr>
      <p:sp>
        <p:nvSpPr>
          <p:cNvPr id="417" name="Google Shape;417;p54"/>
          <p:cNvSpPr/>
          <p:nvPr/>
        </p:nvSpPr>
        <p:spPr>
          <a:xfrm rot="3081663">
            <a:off x="2166847" y="407174"/>
            <a:ext cx="2573306" cy="3359860"/>
          </a:xfrm>
          <a:prstGeom prst="triangle">
            <a:avLst>
              <a:gd name="adj" fmla="val 0"/>
            </a:avLst>
          </a:pr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4"/>
          <p:cNvSpPr/>
          <p:nvPr/>
        </p:nvSpPr>
        <p:spPr>
          <a:xfrm>
            <a:off x="0" y="-125"/>
            <a:ext cx="4098600" cy="5144100"/>
          </a:xfrm>
          <a:prstGeom prst="triangle">
            <a:avLst>
              <a:gd name="adj" fmla="val 0"/>
            </a:avLst>
          </a:pr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4"/>
          <p:cNvSpPr/>
          <p:nvPr/>
        </p:nvSpPr>
        <p:spPr>
          <a:xfrm>
            <a:off x="0" y="3063775"/>
            <a:ext cx="1657500" cy="2080200"/>
          </a:xfrm>
          <a:prstGeom prst="triangle">
            <a:avLst>
              <a:gd name="adj" fmla="val 0"/>
            </a:avLst>
          </a:pr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4"/>
          <p:cNvSpPr/>
          <p:nvPr/>
        </p:nvSpPr>
        <p:spPr>
          <a:xfrm rot="10800000" flipH="1">
            <a:off x="0" y="-125"/>
            <a:ext cx="4098600" cy="5144100"/>
          </a:xfrm>
          <a:prstGeom prst="triangle">
            <a:avLst>
              <a:gd name="adj" fmla="val 0"/>
            </a:avLst>
          </a:pr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4"/>
          <p:cNvSpPr/>
          <p:nvPr/>
        </p:nvSpPr>
        <p:spPr>
          <a:xfrm rot="10800000" flipH="1">
            <a:off x="0" y="0"/>
            <a:ext cx="1657500" cy="2080200"/>
          </a:xfrm>
          <a:prstGeom prst="triangle">
            <a:avLst>
              <a:gd name="adj" fmla="val 0"/>
            </a:avLst>
          </a:pr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4"/>
          <p:cNvSpPr txBox="1">
            <a:spLocks noGrp="1"/>
          </p:cNvSpPr>
          <p:nvPr>
            <p:ph type="ctrTitle"/>
          </p:nvPr>
        </p:nvSpPr>
        <p:spPr>
          <a:xfrm>
            <a:off x="555220" y="1545625"/>
            <a:ext cx="1935000" cy="2052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2D30"/>
              </a:buClr>
              <a:buSzPts val="2400"/>
              <a:buNone/>
              <a:defRPr sz="2400">
                <a:solidFill>
                  <a:srgbClr val="2D2D30"/>
                </a:solidFill>
              </a:defRPr>
            </a:lvl1pPr>
            <a:lvl2pPr lvl="1" rtl="0">
              <a:spcBef>
                <a:spcPts val="0"/>
              </a:spcBef>
              <a:spcAft>
                <a:spcPts val="0"/>
              </a:spcAft>
              <a:buClr>
                <a:srgbClr val="2D2D30"/>
              </a:buClr>
              <a:buSzPts val="5200"/>
              <a:buNone/>
              <a:defRPr sz="5200">
                <a:solidFill>
                  <a:srgbClr val="2D2D30"/>
                </a:solidFill>
              </a:defRPr>
            </a:lvl2pPr>
            <a:lvl3pPr lvl="2" rtl="0">
              <a:spcBef>
                <a:spcPts val="0"/>
              </a:spcBef>
              <a:spcAft>
                <a:spcPts val="0"/>
              </a:spcAft>
              <a:buClr>
                <a:srgbClr val="2D2D30"/>
              </a:buClr>
              <a:buSzPts val="5200"/>
              <a:buNone/>
              <a:defRPr sz="5200">
                <a:solidFill>
                  <a:srgbClr val="2D2D30"/>
                </a:solidFill>
              </a:defRPr>
            </a:lvl3pPr>
            <a:lvl4pPr lvl="3" rtl="0">
              <a:spcBef>
                <a:spcPts val="0"/>
              </a:spcBef>
              <a:spcAft>
                <a:spcPts val="0"/>
              </a:spcAft>
              <a:buClr>
                <a:srgbClr val="2D2D30"/>
              </a:buClr>
              <a:buSzPts val="5200"/>
              <a:buNone/>
              <a:defRPr sz="5200">
                <a:solidFill>
                  <a:srgbClr val="2D2D30"/>
                </a:solidFill>
              </a:defRPr>
            </a:lvl4pPr>
            <a:lvl5pPr lvl="4" rtl="0">
              <a:spcBef>
                <a:spcPts val="0"/>
              </a:spcBef>
              <a:spcAft>
                <a:spcPts val="0"/>
              </a:spcAft>
              <a:buClr>
                <a:srgbClr val="2D2D30"/>
              </a:buClr>
              <a:buSzPts val="5200"/>
              <a:buNone/>
              <a:defRPr sz="5200">
                <a:solidFill>
                  <a:srgbClr val="2D2D30"/>
                </a:solidFill>
              </a:defRPr>
            </a:lvl5pPr>
            <a:lvl6pPr lvl="5" rtl="0">
              <a:spcBef>
                <a:spcPts val="0"/>
              </a:spcBef>
              <a:spcAft>
                <a:spcPts val="0"/>
              </a:spcAft>
              <a:buClr>
                <a:srgbClr val="2D2D30"/>
              </a:buClr>
              <a:buSzPts val="5200"/>
              <a:buNone/>
              <a:defRPr sz="5200">
                <a:solidFill>
                  <a:srgbClr val="2D2D30"/>
                </a:solidFill>
              </a:defRPr>
            </a:lvl6pPr>
            <a:lvl7pPr lvl="6" rtl="0">
              <a:spcBef>
                <a:spcPts val="0"/>
              </a:spcBef>
              <a:spcAft>
                <a:spcPts val="0"/>
              </a:spcAft>
              <a:buClr>
                <a:srgbClr val="2D2D30"/>
              </a:buClr>
              <a:buSzPts val="5200"/>
              <a:buNone/>
              <a:defRPr sz="5200">
                <a:solidFill>
                  <a:srgbClr val="2D2D30"/>
                </a:solidFill>
              </a:defRPr>
            </a:lvl7pPr>
            <a:lvl8pPr lvl="7" rtl="0">
              <a:spcBef>
                <a:spcPts val="0"/>
              </a:spcBef>
              <a:spcAft>
                <a:spcPts val="0"/>
              </a:spcAft>
              <a:buClr>
                <a:srgbClr val="2D2D30"/>
              </a:buClr>
              <a:buSzPts val="5200"/>
              <a:buNone/>
              <a:defRPr sz="5200">
                <a:solidFill>
                  <a:srgbClr val="2D2D30"/>
                </a:solidFill>
              </a:defRPr>
            </a:lvl8pPr>
            <a:lvl9pPr lvl="8" rtl="0">
              <a:spcBef>
                <a:spcPts val="0"/>
              </a:spcBef>
              <a:spcAft>
                <a:spcPts val="0"/>
              </a:spcAft>
              <a:buClr>
                <a:srgbClr val="2D2D30"/>
              </a:buClr>
              <a:buSzPts val="5200"/>
              <a:buNone/>
              <a:defRPr sz="5200">
                <a:solidFill>
                  <a:srgbClr val="2D2D30"/>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 SUBTITLE">
  <p:cSld name="CUSTOM_4">
    <p:spTree>
      <p:nvGrpSpPr>
        <p:cNvPr id="1" name="Shape 423"/>
        <p:cNvGrpSpPr/>
        <p:nvPr/>
      </p:nvGrpSpPr>
      <p:grpSpPr>
        <a:xfrm>
          <a:off x="0" y="0"/>
          <a:ext cx="0" cy="0"/>
          <a:chOff x="0" y="0"/>
          <a:chExt cx="0" cy="0"/>
        </a:xfrm>
      </p:grpSpPr>
      <p:sp>
        <p:nvSpPr>
          <p:cNvPr id="424" name="Google Shape;424;p55"/>
          <p:cNvSpPr/>
          <p:nvPr/>
        </p:nvSpPr>
        <p:spPr>
          <a:xfrm>
            <a:off x="-8000" y="0"/>
            <a:ext cx="9160179" cy="5170199"/>
          </a:xfrm>
          <a:custGeom>
            <a:avLst/>
            <a:gdLst/>
            <a:ahLst/>
            <a:cxnLst/>
            <a:rect l="l" t="t" r="r" b="b"/>
            <a:pathLst>
              <a:path w="65534" h="35683" extrusionOk="0">
                <a:moveTo>
                  <a:pt x="1" y="0"/>
                </a:moveTo>
                <a:lnTo>
                  <a:pt x="1" y="35683"/>
                </a:lnTo>
                <a:lnTo>
                  <a:pt x="65533" y="35683"/>
                </a:lnTo>
                <a:lnTo>
                  <a:pt x="65533"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5"/>
          <p:cNvSpPr/>
          <p:nvPr/>
        </p:nvSpPr>
        <p:spPr>
          <a:xfrm>
            <a:off x="-8000" y="0"/>
            <a:ext cx="9160179" cy="5170199"/>
          </a:xfrm>
          <a:custGeom>
            <a:avLst/>
            <a:gdLst/>
            <a:ahLst/>
            <a:cxnLst/>
            <a:rect l="l" t="t" r="r" b="b"/>
            <a:pathLst>
              <a:path w="65534" h="35683" extrusionOk="0">
                <a:moveTo>
                  <a:pt x="1" y="0"/>
                </a:moveTo>
                <a:lnTo>
                  <a:pt x="1" y="35683"/>
                </a:lnTo>
                <a:lnTo>
                  <a:pt x="65533" y="35683"/>
                </a:lnTo>
                <a:lnTo>
                  <a:pt x="65533" y="0"/>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5"/>
          <p:cNvSpPr/>
          <p:nvPr/>
        </p:nvSpPr>
        <p:spPr>
          <a:xfrm>
            <a:off x="4833784" y="0"/>
            <a:ext cx="4298158" cy="3083457"/>
          </a:xfrm>
          <a:custGeom>
            <a:avLst/>
            <a:gdLst/>
            <a:ahLst/>
            <a:cxnLst/>
            <a:rect l="l" t="t" r="r" b="b"/>
            <a:pathLst>
              <a:path w="30750" h="21281" extrusionOk="0">
                <a:moveTo>
                  <a:pt x="11846" y="0"/>
                </a:moveTo>
                <a:lnTo>
                  <a:pt x="0" y="11703"/>
                </a:lnTo>
                <a:lnTo>
                  <a:pt x="9470" y="21280"/>
                </a:lnTo>
                <a:lnTo>
                  <a:pt x="30750"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5"/>
          <p:cNvSpPr/>
          <p:nvPr/>
        </p:nvSpPr>
        <p:spPr>
          <a:xfrm>
            <a:off x="-8000" y="0"/>
            <a:ext cx="8178661" cy="5170199"/>
          </a:xfrm>
          <a:custGeom>
            <a:avLst/>
            <a:gdLst/>
            <a:ahLst/>
            <a:cxnLst/>
            <a:rect l="l" t="t" r="r" b="b"/>
            <a:pathLst>
              <a:path w="58512" h="35683" extrusionOk="0">
                <a:moveTo>
                  <a:pt x="1" y="0"/>
                </a:moveTo>
                <a:lnTo>
                  <a:pt x="1" y="5077"/>
                </a:lnTo>
                <a:lnTo>
                  <a:pt x="30606" y="35683"/>
                </a:lnTo>
                <a:lnTo>
                  <a:pt x="58512" y="35683"/>
                </a:lnTo>
                <a:lnTo>
                  <a:pt x="22793"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5"/>
          <p:cNvSpPr/>
          <p:nvPr/>
        </p:nvSpPr>
        <p:spPr>
          <a:xfrm rot="5400000">
            <a:off x="3334300" y="-2001150"/>
            <a:ext cx="2475600" cy="916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E707B"/>
              </a:solidFill>
            </a:endParaRPr>
          </a:p>
        </p:txBody>
      </p:sp>
      <p:sp>
        <p:nvSpPr>
          <p:cNvPr id="429" name="Google Shape;429;p55"/>
          <p:cNvSpPr txBox="1">
            <a:spLocks noGrp="1"/>
          </p:cNvSpPr>
          <p:nvPr>
            <p:ph type="title" hasCustomPrompt="1"/>
          </p:nvPr>
        </p:nvSpPr>
        <p:spPr>
          <a:xfrm>
            <a:off x="311700" y="1062550"/>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D30"/>
              </a:buClr>
              <a:buSzPts val="7200"/>
              <a:buNone/>
              <a:defRPr sz="7200">
                <a:solidFill>
                  <a:srgbClr val="2D2D30"/>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30" name="Google Shape;430;p55"/>
          <p:cNvSpPr/>
          <p:nvPr/>
        </p:nvSpPr>
        <p:spPr>
          <a:xfrm>
            <a:off x="3177830" y="0"/>
            <a:ext cx="3311888" cy="1695677"/>
          </a:xfrm>
          <a:custGeom>
            <a:avLst/>
            <a:gdLst/>
            <a:ahLst/>
            <a:cxnLst/>
            <a:rect l="l" t="t" r="r" b="b"/>
            <a:pathLst>
              <a:path w="23694" h="11703" extrusionOk="0">
                <a:moveTo>
                  <a:pt x="1" y="0"/>
                </a:moveTo>
                <a:lnTo>
                  <a:pt x="11847" y="11703"/>
                </a:lnTo>
                <a:lnTo>
                  <a:pt x="23693"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5"/>
          <p:cNvSpPr/>
          <p:nvPr/>
        </p:nvSpPr>
        <p:spPr>
          <a:xfrm>
            <a:off x="-8000" y="735623"/>
            <a:ext cx="4278170" cy="4434580"/>
          </a:xfrm>
          <a:custGeom>
            <a:avLst/>
            <a:gdLst/>
            <a:ahLst/>
            <a:cxnLst/>
            <a:rect l="l" t="t" r="r" b="b"/>
            <a:pathLst>
              <a:path w="30607" h="30606" extrusionOk="0">
                <a:moveTo>
                  <a:pt x="1" y="0"/>
                </a:moveTo>
                <a:lnTo>
                  <a:pt x="1" y="20560"/>
                </a:lnTo>
                <a:lnTo>
                  <a:pt x="10047" y="30606"/>
                </a:lnTo>
                <a:lnTo>
                  <a:pt x="30606" y="30606"/>
                </a:lnTo>
                <a:lnTo>
                  <a:pt x="1"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5"/>
          <p:cNvSpPr txBox="1">
            <a:spLocks noGrp="1"/>
          </p:cNvSpPr>
          <p:nvPr>
            <p:ph type="subTitle" idx="1"/>
          </p:nvPr>
        </p:nvSpPr>
        <p:spPr>
          <a:xfrm>
            <a:off x="1752600" y="2805450"/>
            <a:ext cx="56604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UMBERS + SUBTITLES">
  <p:cSld name="CUSTOM_7">
    <p:spTree>
      <p:nvGrpSpPr>
        <p:cNvPr id="1" name="Shape 433"/>
        <p:cNvGrpSpPr/>
        <p:nvPr/>
      </p:nvGrpSpPr>
      <p:grpSpPr>
        <a:xfrm>
          <a:off x="0" y="0"/>
          <a:ext cx="0" cy="0"/>
          <a:chOff x="0" y="0"/>
          <a:chExt cx="0" cy="0"/>
        </a:xfrm>
      </p:grpSpPr>
      <p:sp>
        <p:nvSpPr>
          <p:cNvPr id="434" name="Google Shape;434;p56"/>
          <p:cNvSpPr/>
          <p:nvPr/>
        </p:nvSpPr>
        <p:spPr>
          <a:xfrm rot="10800000" flipH="1">
            <a:off x="-8000" y="3"/>
            <a:ext cx="9160179" cy="5170199"/>
          </a:xfrm>
          <a:custGeom>
            <a:avLst/>
            <a:gdLst/>
            <a:ahLst/>
            <a:cxnLst/>
            <a:rect l="l" t="t" r="r" b="b"/>
            <a:pathLst>
              <a:path w="65534" h="35683" extrusionOk="0">
                <a:moveTo>
                  <a:pt x="1" y="0"/>
                </a:moveTo>
                <a:lnTo>
                  <a:pt x="1" y="35683"/>
                </a:lnTo>
                <a:lnTo>
                  <a:pt x="65533" y="35683"/>
                </a:lnTo>
                <a:lnTo>
                  <a:pt x="65533"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6"/>
          <p:cNvSpPr/>
          <p:nvPr/>
        </p:nvSpPr>
        <p:spPr>
          <a:xfrm rot="10800000" flipH="1">
            <a:off x="-8000" y="3"/>
            <a:ext cx="9160179" cy="5170199"/>
          </a:xfrm>
          <a:custGeom>
            <a:avLst/>
            <a:gdLst/>
            <a:ahLst/>
            <a:cxnLst/>
            <a:rect l="l" t="t" r="r" b="b"/>
            <a:pathLst>
              <a:path w="65534" h="35683" extrusionOk="0">
                <a:moveTo>
                  <a:pt x="1" y="0"/>
                </a:moveTo>
                <a:lnTo>
                  <a:pt x="1" y="35683"/>
                </a:lnTo>
                <a:lnTo>
                  <a:pt x="65533" y="35683"/>
                </a:lnTo>
                <a:lnTo>
                  <a:pt x="65533" y="0"/>
                </a:lnTo>
                <a:close/>
              </a:path>
            </a:pathLst>
          </a:custGeom>
          <a:solidFill>
            <a:srgbClr val="97AD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6"/>
          <p:cNvSpPr/>
          <p:nvPr/>
        </p:nvSpPr>
        <p:spPr>
          <a:xfrm rot="10800000" flipH="1">
            <a:off x="4833784" y="2086745"/>
            <a:ext cx="4298158" cy="3083457"/>
          </a:xfrm>
          <a:custGeom>
            <a:avLst/>
            <a:gdLst/>
            <a:ahLst/>
            <a:cxnLst/>
            <a:rect l="l" t="t" r="r" b="b"/>
            <a:pathLst>
              <a:path w="30750" h="21281" extrusionOk="0">
                <a:moveTo>
                  <a:pt x="11846" y="0"/>
                </a:moveTo>
                <a:lnTo>
                  <a:pt x="0" y="11703"/>
                </a:lnTo>
                <a:lnTo>
                  <a:pt x="9470" y="21280"/>
                </a:lnTo>
                <a:lnTo>
                  <a:pt x="30750" y="0"/>
                </a:lnTo>
                <a:close/>
              </a:path>
            </a:pathLst>
          </a:custGeom>
          <a:solidFill>
            <a:srgbClr val="D9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6"/>
          <p:cNvSpPr/>
          <p:nvPr/>
        </p:nvSpPr>
        <p:spPr>
          <a:xfrm rot="10800000" flipH="1">
            <a:off x="-8000" y="3"/>
            <a:ext cx="8178661" cy="5170199"/>
          </a:xfrm>
          <a:custGeom>
            <a:avLst/>
            <a:gdLst/>
            <a:ahLst/>
            <a:cxnLst/>
            <a:rect l="l" t="t" r="r" b="b"/>
            <a:pathLst>
              <a:path w="58512" h="35683" extrusionOk="0">
                <a:moveTo>
                  <a:pt x="1" y="0"/>
                </a:moveTo>
                <a:lnTo>
                  <a:pt x="1" y="5077"/>
                </a:lnTo>
                <a:lnTo>
                  <a:pt x="30606" y="35683"/>
                </a:lnTo>
                <a:lnTo>
                  <a:pt x="58512" y="35683"/>
                </a:lnTo>
                <a:lnTo>
                  <a:pt x="22793" y="0"/>
                </a:lnTo>
                <a:close/>
              </a:path>
            </a:pathLst>
          </a:custGeom>
          <a:solidFill>
            <a:srgbClr val="BD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6"/>
          <p:cNvSpPr/>
          <p:nvPr/>
        </p:nvSpPr>
        <p:spPr>
          <a:xfrm rot="5400000" flipH="1">
            <a:off x="3334300" y="-1988848"/>
            <a:ext cx="2475600" cy="916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E707B"/>
              </a:solidFill>
            </a:endParaRPr>
          </a:p>
        </p:txBody>
      </p:sp>
      <p:sp>
        <p:nvSpPr>
          <p:cNvPr id="439" name="Google Shape;439;p56"/>
          <p:cNvSpPr/>
          <p:nvPr/>
        </p:nvSpPr>
        <p:spPr>
          <a:xfrm rot="10800000" flipH="1">
            <a:off x="3177830" y="3474525"/>
            <a:ext cx="3311888" cy="1695677"/>
          </a:xfrm>
          <a:custGeom>
            <a:avLst/>
            <a:gdLst/>
            <a:ahLst/>
            <a:cxnLst/>
            <a:rect l="l" t="t" r="r" b="b"/>
            <a:pathLst>
              <a:path w="23694" h="11703" extrusionOk="0">
                <a:moveTo>
                  <a:pt x="1" y="0"/>
                </a:moveTo>
                <a:lnTo>
                  <a:pt x="11847" y="11703"/>
                </a:lnTo>
                <a:lnTo>
                  <a:pt x="23693"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6"/>
          <p:cNvSpPr/>
          <p:nvPr/>
        </p:nvSpPr>
        <p:spPr>
          <a:xfrm rot="5400000">
            <a:off x="2730100" y="-1988850"/>
            <a:ext cx="3684000" cy="916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E707B"/>
              </a:solidFill>
            </a:endParaRPr>
          </a:p>
        </p:txBody>
      </p:sp>
      <p:sp>
        <p:nvSpPr>
          <p:cNvPr id="441" name="Google Shape;441;p56"/>
          <p:cNvSpPr txBox="1">
            <a:spLocks noGrp="1"/>
          </p:cNvSpPr>
          <p:nvPr>
            <p:ph type="title" hasCustomPrompt="1"/>
          </p:nvPr>
        </p:nvSpPr>
        <p:spPr>
          <a:xfrm>
            <a:off x="314550" y="813150"/>
            <a:ext cx="8520600" cy="96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D30"/>
              </a:buClr>
              <a:buSzPts val="4800"/>
              <a:buNone/>
              <a:defRPr sz="4800">
                <a:solidFill>
                  <a:srgbClr val="2D2D30"/>
                </a:solidFill>
              </a:defRPr>
            </a:lvl1pPr>
            <a:lvl2pPr lvl="1" algn="ctr" rtl="0">
              <a:spcBef>
                <a:spcPts val="0"/>
              </a:spcBef>
              <a:spcAft>
                <a:spcPts val="0"/>
              </a:spcAft>
              <a:buClr>
                <a:srgbClr val="2D2D30"/>
              </a:buClr>
              <a:buSzPts val="4800"/>
              <a:buNone/>
              <a:defRPr sz="4800">
                <a:solidFill>
                  <a:srgbClr val="2D2D30"/>
                </a:solidFill>
              </a:defRPr>
            </a:lvl2pPr>
            <a:lvl3pPr lvl="2" algn="ctr" rtl="0">
              <a:spcBef>
                <a:spcPts val="0"/>
              </a:spcBef>
              <a:spcAft>
                <a:spcPts val="0"/>
              </a:spcAft>
              <a:buClr>
                <a:srgbClr val="2D2D30"/>
              </a:buClr>
              <a:buSzPts val="4800"/>
              <a:buNone/>
              <a:defRPr sz="4800">
                <a:solidFill>
                  <a:srgbClr val="2D2D30"/>
                </a:solidFill>
              </a:defRPr>
            </a:lvl3pPr>
            <a:lvl4pPr lvl="3" algn="ctr" rtl="0">
              <a:spcBef>
                <a:spcPts val="0"/>
              </a:spcBef>
              <a:spcAft>
                <a:spcPts val="0"/>
              </a:spcAft>
              <a:buClr>
                <a:srgbClr val="2D2D30"/>
              </a:buClr>
              <a:buSzPts val="4800"/>
              <a:buNone/>
              <a:defRPr sz="4800">
                <a:solidFill>
                  <a:srgbClr val="2D2D30"/>
                </a:solidFill>
              </a:defRPr>
            </a:lvl4pPr>
            <a:lvl5pPr lvl="4" algn="ctr" rtl="0">
              <a:spcBef>
                <a:spcPts val="0"/>
              </a:spcBef>
              <a:spcAft>
                <a:spcPts val="0"/>
              </a:spcAft>
              <a:buClr>
                <a:srgbClr val="2D2D30"/>
              </a:buClr>
              <a:buSzPts val="4800"/>
              <a:buNone/>
              <a:defRPr sz="4800">
                <a:solidFill>
                  <a:srgbClr val="2D2D30"/>
                </a:solidFill>
              </a:defRPr>
            </a:lvl5pPr>
            <a:lvl6pPr lvl="5" algn="ctr" rtl="0">
              <a:spcBef>
                <a:spcPts val="0"/>
              </a:spcBef>
              <a:spcAft>
                <a:spcPts val="0"/>
              </a:spcAft>
              <a:buClr>
                <a:srgbClr val="2D2D30"/>
              </a:buClr>
              <a:buSzPts val="4800"/>
              <a:buNone/>
              <a:defRPr sz="4800">
                <a:solidFill>
                  <a:srgbClr val="2D2D30"/>
                </a:solidFill>
              </a:defRPr>
            </a:lvl6pPr>
            <a:lvl7pPr lvl="6" algn="ctr" rtl="0">
              <a:spcBef>
                <a:spcPts val="0"/>
              </a:spcBef>
              <a:spcAft>
                <a:spcPts val="0"/>
              </a:spcAft>
              <a:buClr>
                <a:srgbClr val="2D2D30"/>
              </a:buClr>
              <a:buSzPts val="4800"/>
              <a:buNone/>
              <a:defRPr sz="4800">
                <a:solidFill>
                  <a:srgbClr val="2D2D30"/>
                </a:solidFill>
              </a:defRPr>
            </a:lvl7pPr>
            <a:lvl8pPr lvl="7" algn="ctr" rtl="0">
              <a:spcBef>
                <a:spcPts val="0"/>
              </a:spcBef>
              <a:spcAft>
                <a:spcPts val="0"/>
              </a:spcAft>
              <a:buClr>
                <a:srgbClr val="2D2D30"/>
              </a:buClr>
              <a:buSzPts val="4800"/>
              <a:buNone/>
              <a:defRPr sz="4800">
                <a:solidFill>
                  <a:srgbClr val="2D2D30"/>
                </a:solidFill>
              </a:defRPr>
            </a:lvl8pPr>
            <a:lvl9pPr lvl="8" algn="ctr" rtl="0">
              <a:spcBef>
                <a:spcPts val="0"/>
              </a:spcBef>
              <a:spcAft>
                <a:spcPts val="0"/>
              </a:spcAft>
              <a:buClr>
                <a:srgbClr val="2D2D30"/>
              </a:buClr>
              <a:buSzPts val="4800"/>
              <a:buNone/>
              <a:defRPr sz="4800">
                <a:solidFill>
                  <a:srgbClr val="2D2D30"/>
                </a:solidFill>
              </a:defRPr>
            </a:lvl9pPr>
          </a:lstStyle>
          <a:p>
            <a:r>
              <a:t>xx%</a:t>
            </a:r>
          </a:p>
        </p:txBody>
      </p:sp>
      <p:sp>
        <p:nvSpPr>
          <p:cNvPr id="442" name="Google Shape;442;p56"/>
          <p:cNvSpPr txBox="1">
            <a:spLocks noGrp="1"/>
          </p:cNvSpPr>
          <p:nvPr>
            <p:ph type="subTitle" idx="1"/>
          </p:nvPr>
        </p:nvSpPr>
        <p:spPr>
          <a:xfrm>
            <a:off x="-277450" y="1597038"/>
            <a:ext cx="97206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43" name="Google Shape;443;p56"/>
          <p:cNvSpPr txBox="1">
            <a:spLocks noGrp="1"/>
          </p:cNvSpPr>
          <p:nvPr>
            <p:ph type="title" idx="2" hasCustomPrompt="1"/>
          </p:nvPr>
        </p:nvSpPr>
        <p:spPr>
          <a:xfrm>
            <a:off x="314550" y="1960700"/>
            <a:ext cx="8520600" cy="96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D30"/>
              </a:buClr>
              <a:buSzPts val="4800"/>
              <a:buNone/>
              <a:defRPr sz="4800">
                <a:solidFill>
                  <a:srgbClr val="2D2D30"/>
                </a:solidFill>
              </a:defRPr>
            </a:lvl1pPr>
            <a:lvl2pPr lvl="1" algn="ctr" rtl="0">
              <a:spcBef>
                <a:spcPts val="0"/>
              </a:spcBef>
              <a:spcAft>
                <a:spcPts val="0"/>
              </a:spcAft>
              <a:buClr>
                <a:srgbClr val="2D2D30"/>
              </a:buClr>
              <a:buSzPts val="4800"/>
              <a:buNone/>
              <a:defRPr sz="4800">
                <a:solidFill>
                  <a:srgbClr val="2D2D30"/>
                </a:solidFill>
              </a:defRPr>
            </a:lvl2pPr>
            <a:lvl3pPr lvl="2" algn="ctr" rtl="0">
              <a:spcBef>
                <a:spcPts val="0"/>
              </a:spcBef>
              <a:spcAft>
                <a:spcPts val="0"/>
              </a:spcAft>
              <a:buClr>
                <a:srgbClr val="2D2D30"/>
              </a:buClr>
              <a:buSzPts val="4800"/>
              <a:buNone/>
              <a:defRPr sz="4800">
                <a:solidFill>
                  <a:srgbClr val="2D2D30"/>
                </a:solidFill>
              </a:defRPr>
            </a:lvl3pPr>
            <a:lvl4pPr lvl="3" algn="ctr" rtl="0">
              <a:spcBef>
                <a:spcPts val="0"/>
              </a:spcBef>
              <a:spcAft>
                <a:spcPts val="0"/>
              </a:spcAft>
              <a:buClr>
                <a:srgbClr val="2D2D30"/>
              </a:buClr>
              <a:buSzPts val="4800"/>
              <a:buNone/>
              <a:defRPr sz="4800">
                <a:solidFill>
                  <a:srgbClr val="2D2D30"/>
                </a:solidFill>
              </a:defRPr>
            </a:lvl4pPr>
            <a:lvl5pPr lvl="4" algn="ctr" rtl="0">
              <a:spcBef>
                <a:spcPts val="0"/>
              </a:spcBef>
              <a:spcAft>
                <a:spcPts val="0"/>
              </a:spcAft>
              <a:buClr>
                <a:srgbClr val="2D2D30"/>
              </a:buClr>
              <a:buSzPts val="4800"/>
              <a:buNone/>
              <a:defRPr sz="4800">
                <a:solidFill>
                  <a:srgbClr val="2D2D30"/>
                </a:solidFill>
              </a:defRPr>
            </a:lvl5pPr>
            <a:lvl6pPr lvl="5" algn="ctr" rtl="0">
              <a:spcBef>
                <a:spcPts val="0"/>
              </a:spcBef>
              <a:spcAft>
                <a:spcPts val="0"/>
              </a:spcAft>
              <a:buClr>
                <a:srgbClr val="2D2D30"/>
              </a:buClr>
              <a:buSzPts val="4800"/>
              <a:buNone/>
              <a:defRPr sz="4800">
                <a:solidFill>
                  <a:srgbClr val="2D2D30"/>
                </a:solidFill>
              </a:defRPr>
            </a:lvl6pPr>
            <a:lvl7pPr lvl="6" algn="ctr" rtl="0">
              <a:spcBef>
                <a:spcPts val="0"/>
              </a:spcBef>
              <a:spcAft>
                <a:spcPts val="0"/>
              </a:spcAft>
              <a:buClr>
                <a:srgbClr val="2D2D30"/>
              </a:buClr>
              <a:buSzPts val="4800"/>
              <a:buNone/>
              <a:defRPr sz="4800">
                <a:solidFill>
                  <a:srgbClr val="2D2D30"/>
                </a:solidFill>
              </a:defRPr>
            </a:lvl7pPr>
            <a:lvl8pPr lvl="7" algn="ctr" rtl="0">
              <a:spcBef>
                <a:spcPts val="0"/>
              </a:spcBef>
              <a:spcAft>
                <a:spcPts val="0"/>
              </a:spcAft>
              <a:buClr>
                <a:srgbClr val="2D2D30"/>
              </a:buClr>
              <a:buSzPts val="4800"/>
              <a:buNone/>
              <a:defRPr sz="4800">
                <a:solidFill>
                  <a:srgbClr val="2D2D30"/>
                </a:solidFill>
              </a:defRPr>
            </a:lvl8pPr>
            <a:lvl9pPr lvl="8" algn="ctr" rtl="0">
              <a:spcBef>
                <a:spcPts val="0"/>
              </a:spcBef>
              <a:spcAft>
                <a:spcPts val="0"/>
              </a:spcAft>
              <a:buClr>
                <a:srgbClr val="2D2D30"/>
              </a:buClr>
              <a:buSzPts val="4800"/>
              <a:buNone/>
              <a:defRPr sz="4800">
                <a:solidFill>
                  <a:srgbClr val="2D2D30"/>
                </a:solidFill>
              </a:defRPr>
            </a:lvl9pPr>
          </a:lstStyle>
          <a:p>
            <a:r>
              <a:t>xx%</a:t>
            </a:r>
          </a:p>
        </p:txBody>
      </p:sp>
      <p:sp>
        <p:nvSpPr>
          <p:cNvPr id="444" name="Google Shape;444;p56"/>
          <p:cNvSpPr txBox="1">
            <a:spLocks noGrp="1"/>
          </p:cNvSpPr>
          <p:nvPr>
            <p:ph type="subTitle" idx="3"/>
          </p:nvPr>
        </p:nvSpPr>
        <p:spPr>
          <a:xfrm>
            <a:off x="-277450" y="2744588"/>
            <a:ext cx="97206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45" name="Google Shape;445;p56"/>
          <p:cNvSpPr txBox="1">
            <a:spLocks noGrp="1"/>
          </p:cNvSpPr>
          <p:nvPr>
            <p:ph type="title" idx="4" hasCustomPrompt="1"/>
          </p:nvPr>
        </p:nvSpPr>
        <p:spPr>
          <a:xfrm>
            <a:off x="314550" y="3146350"/>
            <a:ext cx="8520600" cy="96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2D2D30"/>
              </a:buClr>
              <a:buSzPts val="4800"/>
              <a:buNone/>
              <a:defRPr sz="4800">
                <a:solidFill>
                  <a:srgbClr val="2D2D30"/>
                </a:solidFill>
              </a:defRPr>
            </a:lvl1pPr>
            <a:lvl2pPr lvl="1" algn="ctr" rtl="0">
              <a:spcBef>
                <a:spcPts val="0"/>
              </a:spcBef>
              <a:spcAft>
                <a:spcPts val="0"/>
              </a:spcAft>
              <a:buClr>
                <a:srgbClr val="2D2D30"/>
              </a:buClr>
              <a:buSzPts val="4800"/>
              <a:buNone/>
              <a:defRPr sz="4800">
                <a:solidFill>
                  <a:srgbClr val="2D2D30"/>
                </a:solidFill>
              </a:defRPr>
            </a:lvl2pPr>
            <a:lvl3pPr lvl="2" algn="ctr" rtl="0">
              <a:spcBef>
                <a:spcPts val="0"/>
              </a:spcBef>
              <a:spcAft>
                <a:spcPts val="0"/>
              </a:spcAft>
              <a:buClr>
                <a:srgbClr val="2D2D30"/>
              </a:buClr>
              <a:buSzPts val="4800"/>
              <a:buNone/>
              <a:defRPr sz="4800">
                <a:solidFill>
                  <a:srgbClr val="2D2D30"/>
                </a:solidFill>
              </a:defRPr>
            </a:lvl3pPr>
            <a:lvl4pPr lvl="3" algn="ctr" rtl="0">
              <a:spcBef>
                <a:spcPts val="0"/>
              </a:spcBef>
              <a:spcAft>
                <a:spcPts val="0"/>
              </a:spcAft>
              <a:buClr>
                <a:srgbClr val="2D2D30"/>
              </a:buClr>
              <a:buSzPts val="4800"/>
              <a:buNone/>
              <a:defRPr sz="4800">
                <a:solidFill>
                  <a:srgbClr val="2D2D30"/>
                </a:solidFill>
              </a:defRPr>
            </a:lvl4pPr>
            <a:lvl5pPr lvl="4" algn="ctr" rtl="0">
              <a:spcBef>
                <a:spcPts val="0"/>
              </a:spcBef>
              <a:spcAft>
                <a:spcPts val="0"/>
              </a:spcAft>
              <a:buClr>
                <a:srgbClr val="2D2D30"/>
              </a:buClr>
              <a:buSzPts val="4800"/>
              <a:buNone/>
              <a:defRPr sz="4800">
                <a:solidFill>
                  <a:srgbClr val="2D2D30"/>
                </a:solidFill>
              </a:defRPr>
            </a:lvl5pPr>
            <a:lvl6pPr lvl="5" algn="ctr" rtl="0">
              <a:spcBef>
                <a:spcPts val="0"/>
              </a:spcBef>
              <a:spcAft>
                <a:spcPts val="0"/>
              </a:spcAft>
              <a:buClr>
                <a:srgbClr val="2D2D30"/>
              </a:buClr>
              <a:buSzPts val="4800"/>
              <a:buNone/>
              <a:defRPr sz="4800">
                <a:solidFill>
                  <a:srgbClr val="2D2D30"/>
                </a:solidFill>
              </a:defRPr>
            </a:lvl6pPr>
            <a:lvl7pPr lvl="6" algn="ctr" rtl="0">
              <a:spcBef>
                <a:spcPts val="0"/>
              </a:spcBef>
              <a:spcAft>
                <a:spcPts val="0"/>
              </a:spcAft>
              <a:buClr>
                <a:srgbClr val="2D2D30"/>
              </a:buClr>
              <a:buSzPts val="4800"/>
              <a:buNone/>
              <a:defRPr sz="4800">
                <a:solidFill>
                  <a:srgbClr val="2D2D30"/>
                </a:solidFill>
              </a:defRPr>
            </a:lvl7pPr>
            <a:lvl8pPr lvl="7" algn="ctr" rtl="0">
              <a:spcBef>
                <a:spcPts val="0"/>
              </a:spcBef>
              <a:spcAft>
                <a:spcPts val="0"/>
              </a:spcAft>
              <a:buClr>
                <a:srgbClr val="2D2D30"/>
              </a:buClr>
              <a:buSzPts val="4800"/>
              <a:buNone/>
              <a:defRPr sz="4800">
                <a:solidFill>
                  <a:srgbClr val="2D2D30"/>
                </a:solidFill>
              </a:defRPr>
            </a:lvl8pPr>
            <a:lvl9pPr lvl="8" algn="ctr" rtl="0">
              <a:spcBef>
                <a:spcPts val="0"/>
              </a:spcBef>
              <a:spcAft>
                <a:spcPts val="0"/>
              </a:spcAft>
              <a:buClr>
                <a:srgbClr val="2D2D30"/>
              </a:buClr>
              <a:buSzPts val="4800"/>
              <a:buNone/>
              <a:defRPr sz="4800">
                <a:solidFill>
                  <a:srgbClr val="2D2D30"/>
                </a:solidFill>
              </a:defRPr>
            </a:lvl9pPr>
          </a:lstStyle>
          <a:p>
            <a:r>
              <a:t>xx%</a:t>
            </a:r>
          </a:p>
        </p:txBody>
      </p:sp>
      <p:sp>
        <p:nvSpPr>
          <p:cNvPr id="446" name="Google Shape;446;p56"/>
          <p:cNvSpPr txBox="1">
            <a:spLocks noGrp="1"/>
          </p:cNvSpPr>
          <p:nvPr>
            <p:ph type="subTitle" idx="5"/>
          </p:nvPr>
        </p:nvSpPr>
        <p:spPr>
          <a:xfrm>
            <a:off x="-277450" y="3930238"/>
            <a:ext cx="97206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47" name="Google Shape;447;p56"/>
          <p:cNvSpPr/>
          <p:nvPr/>
        </p:nvSpPr>
        <p:spPr>
          <a:xfrm rot="10800000" flipH="1">
            <a:off x="-8000" y="0"/>
            <a:ext cx="4278170" cy="4434580"/>
          </a:xfrm>
          <a:custGeom>
            <a:avLst/>
            <a:gdLst/>
            <a:ahLst/>
            <a:cxnLst/>
            <a:rect l="l" t="t" r="r" b="b"/>
            <a:pathLst>
              <a:path w="30607" h="30606" extrusionOk="0">
                <a:moveTo>
                  <a:pt x="1" y="0"/>
                </a:moveTo>
                <a:lnTo>
                  <a:pt x="1" y="20560"/>
                </a:lnTo>
                <a:lnTo>
                  <a:pt x="10047" y="30606"/>
                </a:lnTo>
                <a:lnTo>
                  <a:pt x="30606" y="30606"/>
                </a:lnTo>
                <a:lnTo>
                  <a:pt x="1" y="0"/>
                </a:lnTo>
                <a:close/>
              </a:path>
            </a:pathLst>
          </a:custGeom>
          <a:solidFill>
            <a:srgbClr val="2D2D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p:cSld name="CUSTOM_8">
    <p:spTree>
      <p:nvGrpSpPr>
        <p:cNvPr id="1" name="Shape 44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D9D9D9"/>
              </a:buClr>
              <a:buSzPts val="2800"/>
              <a:buFont typeface="Oswald"/>
              <a:buNone/>
              <a:defRPr sz="2800" b="0" i="0" u="none" strike="noStrike" cap="none">
                <a:solidFill>
                  <a:srgbClr val="D9D9D9"/>
                </a:solidFill>
                <a:latin typeface="Oswald"/>
                <a:ea typeface="Oswald"/>
                <a:cs typeface="Oswald"/>
                <a:sym typeface="Oswald"/>
              </a:defRPr>
            </a:lvl1pPr>
            <a:lvl2pPr marR="0" lvl="1" algn="l" rtl="0">
              <a:lnSpc>
                <a:spcPct val="100000"/>
              </a:lnSpc>
              <a:spcBef>
                <a:spcPts val="0"/>
              </a:spcBef>
              <a:spcAft>
                <a:spcPts val="0"/>
              </a:spcAft>
              <a:buClr>
                <a:srgbClr val="D9D9D9"/>
              </a:buClr>
              <a:buSzPts val="2800"/>
              <a:buFont typeface="Oswald"/>
              <a:buNone/>
              <a:defRPr sz="2800" b="0" i="0" u="none" strike="noStrike" cap="none">
                <a:solidFill>
                  <a:srgbClr val="D9D9D9"/>
                </a:solidFill>
                <a:latin typeface="Oswald"/>
                <a:ea typeface="Oswald"/>
                <a:cs typeface="Oswald"/>
                <a:sym typeface="Oswald"/>
              </a:defRPr>
            </a:lvl2pPr>
            <a:lvl3pPr marR="0" lvl="2" algn="l" rtl="0">
              <a:lnSpc>
                <a:spcPct val="100000"/>
              </a:lnSpc>
              <a:spcBef>
                <a:spcPts val="0"/>
              </a:spcBef>
              <a:spcAft>
                <a:spcPts val="0"/>
              </a:spcAft>
              <a:buClr>
                <a:srgbClr val="D9D9D9"/>
              </a:buClr>
              <a:buSzPts val="2800"/>
              <a:buFont typeface="Oswald"/>
              <a:buNone/>
              <a:defRPr sz="2800" b="0" i="0" u="none" strike="noStrike" cap="none">
                <a:solidFill>
                  <a:srgbClr val="D9D9D9"/>
                </a:solidFill>
                <a:latin typeface="Oswald"/>
                <a:ea typeface="Oswald"/>
                <a:cs typeface="Oswald"/>
                <a:sym typeface="Oswald"/>
              </a:defRPr>
            </a:lvl3pPr>
            <a:lvl4pPr marR="0" lvl="3" algn="l" rtl="0">
              <a:lnSpc>
                <a:spcPct val="100000"/>
              </a:lnSpc>
              <a:spcBef>
                <a:spcPts val="0"/>
              </a:spcBef>
              <a:spcAft>
                <a:spcPts val="0"/>
              </a:spcAft>
              <a:buClr>
                <a:srgbClr val="D9D9D9"/>
              </a:buClr>
              <a:buSzPts val="2800"/>
              <a:buFont typeface="Oswald"/>
              <a:buNone/>
              <a:defRPr sz="2800" b="0" i="0" u="none" strike="noStrike" cap="none">
                <a:solidFill>
                  <a:srgbClr val="D9D9D9"/>
                </a:solidFill>
                <a:latin typeface="Oswald"/>
                <a:ea typeface="Oswald"/>
                <a:cs typeface="Oswald"/>
                <a:sym typeface="Oswald"/>
              </a:defRPr>
            </a:lvl4pPr>
            <a:lvl5pPr marR="0" lvl="4" algn="l" rtl="0">
              <a:lnSpc>
                <a:spcPct val="100000"/>
              </a:lnSpc>
              <a:spcBef>
                <a:spcPts val="0"/>
              </a:spcBef>
              <a:spcAft>
                <a:spcPts val="0"/>
              </a:spcAft>
              <a:buClr>
                <a:srgbClr val="D9D9D9"/>
              </a:buClr>
              <a:buSzPts val="2800"/>
              <a:buFont typeface="Oswald"/>
              <a:buNone/>
              <a:defRPr sz="2800" b="0" i="0" u="none" strike="noStrike" cap="none">
                <a:solidFill>
                  <a:srgbClr val="D9D9D9"/>
                </a:solidFill>
                <a:latin typeface="Oswald"/>
                <a:ea typeface="Oswald"/>
                <a:cs typeface="Oswald"/>
                <a:sym typeface="Oswald"/>
              </a:defRPr>
            </a:lvl5pPr>
            <a:lvl6pPr marR="0" lvl="5" algn="l" rtl="0">
              <a:lnSpc>
                <a:spcPct val="100000"/>
              </a:lnSpc>
              <a:spcBef>
                <a:spcPts val="0"/>
              </a:spcBef>
              <a:spcAft>
                <a:spcPts val="0"/>
              </a:spcAft>
              <a:buClr>
                <a:srgbClr val="D9D9D9"/>
              </a:buClr>
              <a:buSzPts val="2800"/>
              <a:buFont typeface="Oswald"/>
              <a:buNone/>
              <a:defRPr sz="2800" b="0" i="0" u="none" strike="noStrike" cap="none">
                <a:solidFill>
                  <a:srgbClr val="D9D9D9"/>
                </a:solidFill>
                <a:latin typeface="Oswald"/>
                <a:ea typeface="Oswald"/>
                <a:cs typeface="Oswald"/>
                <a:sym typeface="Oswald"/>
              </a:defRPr>
            </a:lvl6pPr>
            <a:lvl7pPr marR="0" lvl="6" algn="l" rtl="0">
              <a:lnSpc>
                <a:spcPct val="100000"/>
              </a:lnSpc>
              <a:spcBef>
                <a:spcPts val="0"/>
              </a:spcBef>
              <a:spcAft>
                <a:spcPts val="0"/>
              </a:spcAft>
              <a:buClr>
                <a:srgbClr val="D9D9D9"/>
              </a:buClr>
              <a:buSzPts val="2800"/>
              <a:buFont typeface="Oswald"/>
              <a:buNone/>
              <a:defRPr sz="2800" b="0" i="0" u="none" strike="noStrike" cap="none">
                <a:solidFill>
                  <a:srgbClr val="D9D9D9"/>
                </a:solidFill>
                <a:latin typeface="Oswald"/>
                <a:ea typeface="Oswald"/>
                <a:cs typeface="Oswald"/>
                <a:sym typeface="Oswald"/>
              </a:defRPr>
            </a:lvl7pPr>
            <a:lvl8pPr marR="0" lvl="7" algn="l" rtl="0">
              <a:lnSpc>
                <a:spcPct val="100000"/>
              </a:lnSpc>
              <a:spcBef>
                <a:spcPts val="0"/>
              </a:spcBef>
              <a:spcAft>
                <a:spcPts val="0"/>
              </a:spcAft>
              <a:buClr>
                <a:srgbClr val="D9D9D9"/>
              </a:buClr>
              <a:buSzPts val="2800"/>
              <a:buFont typeface="Oswald"/>
              <a:buNone/>
              <a:defRPr sz="2800" b="0" i="0" u="none" strike="noStrike" cap="none">
                <a:solidFill>
                  <a:srgbClr val="D9D9D9"/>
                </a:solidFill>
                <a:latin typeface="Oswald"/>
                <a:ea typeface="Oswald"/>
                <a:cs typeface="Oswald"/>
                <a:sym typeface="Oswald"/>
              </a:defRPr>
            </a:lvl8pPr>
            <a:lvl9pPr marR="0" lvl="8" algn="l" rtl="0">
              <a:lnSpc>
                <a:spcPct val="100000"/>
              </a:lnSpc>
              <a:spcBef>
                <a:spcPts val="0"/>
              </a:spcBef>
              <a:spcAft>
                <a:spcPts val="0"/>
              </a:spcAft>
              <a:buClr>
                <a:srgbClr val="D9D9D9"/>
              </a:buClr>
              <a:buSzPts val="2800"/>
              <a:buFont typeface="Oswald"/>
              <a:buNone/>
              <a:defRPr sz="2800" b="0" i="0" u="none" strike="noStrike" cap="none">
                <a:solidFill>
                  <a:srgbClr val="D9D9D9"/>
                </a:solidFill>
                <a:latin typeface="Oswald"/>
                <a:ea typeface="Oswald"/>
                <a:cs typeface="Oswald"/>
                <a:sym typeface="Oswald"/>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D9D9D9"/>
              </a:buClr>
              <a:buSzPts val="1400"/>
              <a:buFont typeface="Source Sans Pro Light"/>
              <a:buChar char="●"/>
              <a:defRPr sz="1400" b="0" i="0" u="none" strike="noStrike" cap="none">
                <a:solidFill>
                  <a:srgbClr val="D9D9D9"/>
                </a:solidFill>
                <a:latin typeface="Source Sans Pro Light"/>
                <a:ea typeface="Source Sans Pro Light"/>
                <a:cs typeface="Source Sans Pro Light"/>
                <a:sym typeface="Source Sans Pro Light"/>
              </a:defRPr>
            </a:lvl1pPr>
            <a:lvl2pPr marL="914400" marR="0" lvl="1" indent="-317500" algn="l" rtl="0">
              <a:lnSpc>
                <a:spcPct val="115000"/>
              </a:lnSpc>
              <a:spcBef>
                <a:spcPts val="1600"/>
              </a:spcBef>
              <a:spcAft>
                <a:spcPts val="0"/>
              </a:spcAft>
              <a:buClr>
                <a:srgbClr val="D9D9D9"/>
              </a:buClr>
              <a:buSzPts val="1400"/>
              <a:buFont typeface="Source Sans Pro Light"/>
              <a:buChar char="○"/>
              <a:defRPr sz="1400" b="0" i="0" u="none" strike="noStrike" cap="none">
                <a:solidFill>
                  <a:srgbClr val="D9D9D9"/>
                </a:solidFill>
                <a:latin typeface="Source Sans Pro Light"/>
                <a:ea typeface="Source Sans Pro Light"/>
                <a:cs typeface="Source Sans Pro Light"/>
                <a:sym typeface="Source Sans Pro Light"/>
              </a:defRPr>
            </a:lvl2pPr>
            <a:lvl3pPr marL="1371600" marR="0" lvl="2" indent="-317500" algn="l" rtl="0">
              <a:lnSpc>
                <a:spcPct val="115000"/>
              </a:lnSpc>
              <a:spcBef>
                <a:spcPts val="1600"/>
              </a:spcBef>
              <a:spcAft>
                <a:spcPts val="0"/>
              </a:spcAft>
              <a:buClr>
                <a:srgbClr val="D9D9D9"/>
              </a:buClr>
              <a:buSzPts val="1400"/>
              <a:buFont typeface="Source Sans Pro Light"/>
              <a:buChar char="■"/>
              <a:defRPr sz="1400" b="0" i="0" u="none" strike="noStrike" cap="none">
                <a:solidFill>
                  <a:srgbClr val="D9D9D9"/>
                </a:solidFill>
                <a:latin typeface="Source Sans Pro Light"/>
                <a:ea typeface="Source Sans Pro Light"/>
                <a:cs typeface="Source Sans Pro Light"/>
                <a:sym typeface="Source Sans Pro Light"/>
              </a:defRPr>
            </a:lvl3pPr>
            <a:lvl4pPr marL="1828800" marR="0" lvl="3" indent="-317500" algn="l" rtl="0">
              <a:lnSpc>
                <a:spcPct val="115000"/>
              </a:lnSpc>
              <a:spcBef>
                <a:spcPts val="1600"/>
              </a:spcBef>
              <a:spcAft>
                <a:spcPts val="0"/>
              </a:spcAft>
              <a:buClr>
                <a:srgbClr val="D9D9D9"/>
              </a:buClr>
              <a:buSzPts val="1400"/>
              <a:buFont typeface="Source Sans Pro Light"/>
              <a:buChar char="●"/>
              <a:defRPr sz="1400" b="0" i="0" u="none" strike="noStrike" cap="none">
                <a:solidFill>
                  <a:srgbClr val="D9D9D9"/>
                </a:solidFill>
                <a:latin typeface="Source Sans Pro Light"/>
                <a:ea typeface="Source Sans Pro Light"/>
                <a:cs typeface="Source Sans Pro Light"/>
                <a:sym typeface="Source Sans Pro Light"/>
              </a:defRPr>
            </a:lvl4pPr>
            <a:lvl5pPr marL="2286000" marR="0" lvl="4" indent="-317500" algn="l" rtl="0">
              <a:lnSpc>
                <a:spcPct val="115000"/>
              </a:lnSpc>
              <a:spcBef>
                <a:spcPts val="1600"/>
              </a:spcBef>
              <a:spcAft>
                <a:spcPts val="0"/>
              </a:spcAft>
              <a:buClr>
                <a:srgbClr val="D9D9D9"/>
              </a:buClr>
              <a:buSzPts val="1400"/>
              <a:buFont typeface="Source Sans Pro Light"/>
              <a:buChar char="○"/>
              <a:defRPr sz="1400" b="0" i="0" u="none" strike="noStrike" cap="none">
                <a:solidFill>
                  <a:srgbClr val="D9D9D9"/>
                </a:solidFill>
                <a:latin typeface="Source Sans Pro Light"/>
                <a:ea typeface="Source Sans Pro Light"/>
                <a:cs typeface="Source Sans Pro Light"/>
                <a:sym typeface="Source Sans Pro Light"/>
              </a:defRPr>
            </a:lvl5pPr>
            <a:lvl6pPr marL="2743200" marR="0" lvl="5" indent="-317500" algn="l" rtl="0">
              <a:lnSpc>
                <a:spcPct val="115000"/>
              </a:lnSpc>
              <a:spcBef>
                <a:spcPts val="1600"/>
              </a:spcBef>
              <a:spcAft>
                <a:spcPts val="0"/>
              </a:spcAft>
              <a:buClr>
                <a:srgbClr val="D9D9D9"/>
              </a:buClr>
              <a:buSzPts val="1400"/>
              <a:buFont typeface="Source Sans Pro Light"/>
              <a:buChar char="■"/>
              <a:defRPr sz="1400" b="0" i="0" u="none" strike="noStrike" cap="none">
                <a:solidFill>
                  <a:srgbClr val="D9D9D9"/>
                </a:solidFill>
                <a:latin typeface="Source Sans Pro Light"/>
                <a:ea typeface="Source Sans Pro Light"/>
                <a:cs typeface="Source Sans Pro Light"/>
                <a:sym typeface="Source Sans Pro Light"/>
              </a:defRPr>
            </a:lvl6pPr>
            <a:lvl7pPr marL="3200400" marR="0" lvl="6" indent="-317500" algn="l" rtl="0">
              <a:lnSpc>
                <a:spcPct val="115000"/>
              </a:lnSpc>
              <a:spcBef>
                <a:spcPts val="1600"/>
              </a:spcBef>
              <a:spcAft>
                <a:spcPts val="0"/>
              </a:spcAft>
              <a:buClr>
                <a:srgbClr val="D9D9D9"/>
              </a:buClr>
              <a:buSzPts val="1400"/>
              <a:buFont typeface="Source Sans Pro Light"/>
              <a:buChar char="●"/>
              <a:defRPr sz="1400" b="0" i="0" u="none" strike="noStrike" cap="none">
                <a:solidFill>
                  <a:srgbClr val="D9D9D9"/>
                </a:solidFill>
                <a:latin typeface="Source Sans Pro Light"/>
                <a:ea typeface="Source Sans Pro Light"/>
                <a:cs typeface="Source Sans Pro Light"/>
                <a:sym typeface="Source Sans Pro Light"/>
              </a:defRPr>
            </a:lvl7pPr>
            <a:lvl8pPr marL="3657600" marR="0" lvl="7" indent="-317500" algn="l" rtl="0">
              <a:lnSpc>
                <a:spcPct val="115000"/>
              </a:lnSpc>
              <a:spcBef>
                <a:spcPts val="1600"/>
              </a:spcBef>
              <a:spcAft>
                <a:spcPts val="0"/>
              </a:spcAft>
              <a:buClr>
                <a:srgbClr val="D9D9D9"/>
              </a:buClr>
              <a:buSzPts val="1400"/>
              <a:buFont typeface="Source Sans Pro Light"/>
              <a:buChar char="○"/>
              <a:defRPr sz="1400" b="0" i="0" u="none" strike="noStrike" cap="none">
                <a:solidFill>
                  <a:srgbClr val="D9D9D9"/>
                </a:solidFill>
                <a:latin typeface="Source Sans Pro Light"/>
                <a:ea typeface="Source Sans Pro Light"/>
                <a:cs typeface="Source Sans Pro Light"/>
                <a:sym typeface="Source Sans Pro Light"/>
              </a:defRPr>
            </a:lvl8pPr>
            <a:lvl9pPr marL="4114800" marR="0" lvl="8" indent="-317500" algn="l" rtl="0">
              <a:lnSpc>
                <a:spcPct val="115000"/>
              </a:lnSpc>
              <a:spcBef>
                <a:spcPts val="1600"/>
              </a:spcBef>
              <a:spcAft>
                <a:spcPts val="1600"/>
              </a:spcAft>
              <a:buClr>
                <a:srgbClr val="D9D9D9"/>
              </a:buClr>
              <a:buSzPts val="1400"/>
              <a:buFont typeface="Source Sans Pro Light"/>
              <a:buChar char="■"/>
              <a:defRPr sz="1400" b="0" i="0" u="none" strike="noStrike" cap="none">
                <a:solidFill>
                  <a:srgbClr val="D9D9D9"/>
                </a:solidFill>
                <a:latin typeface="Source Sans Pro Light"/>
                <a:ea typeface="Source Sans Pro Light"/>
                <a:cs typeface="Source Sans Pro Light"/>
                <a:sym typeface="Source Sans Pro Light"/>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D9D9D9"/>
              </a:buClr>
              <a:buSzPts val="2800"/>
              <a:buFont typeface="Oswald"/>
              <a:buNone/>
              <a:defRPr sz="2800">
                <a:solidFill>
                  <a:srgbClr val="D9D9D9"/>
                </a:solidFill>
                <a:latin typeface="Oswald"/>
                <a:ea typeface="Oswald"/>
                <a:cs typeface="Oswald"/>
                <a:sym typeface="Oswald"/>
              </a:defRPr>
            </a:lvl1pPr>
            <a:lvl2pPr lvl="1">
              <a:spcBef>
                <a:spcPts val="0"/>
              </a:spcBef>
              <a:spcAft>
                <a:spcPts val="0"/>
              </a:spcAft>
              <a:buClr>
                <a:srgbClr val="D9D9D9"/>
              </a:buClr>
              <a:buSzPts val="2800"/>
              <a:buFont typeface="Oswald"/>
              <a:buNone/>
              <a:defRPr sz="2800">
                <a:solidFill>
                  <a:srgbClr val="D9D9D9"/>
                </a:solidFill>
                <a:latin typeface="Oswald"/>
                <a:ea typeface="Oswald"/>
                <a:cs typeface="Oswald"/>
                <a:sym typeface="Oswald"/>
              </a:defRPr>
            </a:lvl2pPr>
            <a:lvl3pPr lvl="2">
              <a:spcBef>
                <a:spcPts val="0"/>
              </a:spcBef>
              <a:spcAft>
                <a:spcPts val="0"/>
              </a:spcAft>
              <a:buClr>
                <a:srgbClr val="D9D9D9"/>
              </a:buClr>
              <a:buSzPts val="2800"/>
              <a:buFont typeface="Oswald"/>
              <a:buNone/>
              <a:defRPr sz="2800">
                <a:solidFill>
                  <a:srgbClr val="D9D9D9"/>
                </a:solidFill>
                <a:latin typeface="Oswald"/>
                <a:ea typeface="Oswald"/>
                <a:cs typeface="Oswald"/>
                <a:sym typeface="Oswald"/>
              </a:defRPr>
            </a:lvl3pPr>
            <a:lvl4pPr lvl="3">
              <a:spcBef>
                <a:spcPts val="0"/>
              </a:spcBef>
              <a:spcAft>
                <a:spcPts val="0"/>
              </a:spcAft>
              <a:buClr>
                <a:srgbClr val="D9D9D9"/>
              </a:buClr>
              <a:buSzPts val="2800"/>
              <a:buFont typeface="Oswald"/>
              <a:buNone/>
              <a:defRPr sz="2800">
                <a:solidFill>
                  <a:srgbClr val="D9D9D9"/>
                </a:solidFill>
                <a:latin typeface="Oswald"/>
                <a:ea typeface="Oswald"/>
                <a:cs typeface="Oswald"/>
                <a:sym typeface="Oswald"/>
              </a:defRPr>
            </a:lvl4pPr>
            <a:lvl5pPr lvl="4">
              <a:spcBef>
                <a:spcPts val="0"/>
              </a:spcBef>
              <a:spcAft>
                <a:spcPts val="0"/>
              </a:spcAft>
              <a:buClr>
                <a:srgbClr val="D9D9D9"/>
              </a:buClr>
              <a:buSzPts val="2800"/>
              <a:buFont typeface="Oswald"/>
              <a:buNone/>
              <a:defRPr sz="2800">
                <a:solidFill>
                  <a:srgbClr val="D9D9D9"/>
                </a:solidFill>
                <a:latin typeface="Oswald"/>
                <a:ea typeface="Oswald"/>
                <a:cs typeface="Oswald"/>
                <a:sym typeface="Oswald"/>
              </a:defRPr>
            </a:lvl5pPr>
            <a:lvl6pPr lvl="5">
              <a:spcBef>
                <a:spcPts val="0"/>
              </a:spcBef>
              <a:spcAft>
                <a:spcPts val="0"/>
              </a:spcAft>
              <a:buClr>
                <a:srgbClr val="D9D9D9"/>
              </a:buClr>
              <a:buSzPts val="2800"/>
              <a:buFont typeface="Oswald"/>
              <a:buNone/>
              <a:defRPr sz="2800">
                <a:solidFill>
                  <a:srgbClr val="D9D9D9"/>
                </a:solidFill>
                <a:latin typeface="Oswald"/>
                <a:ea typeface="Oswald"/>
                <a:cs typeface="Oswald"/>
                <a:sym typeface="Oswald"/>
              </a:defRPr>
            </a:lvl6pPr>
            <a:lvl7pPr lvl="6">
              <a:spcBef>
                <a:spcPts val="0"/>
              </a:spcBef>
              <a:spcAft>
                <a:spcPts val="0"/>
              </a:spcAft>
              <a:buClr>
                <a:srgbClr val="D9D9D9"/>
              </a:buClr>
              <a:buSzPts val="2800"/>
              <a:buFont typeface="Oswald"/>
              <a:buNone/>
              <a:defRPr sz="2800">
                <a:solidFill>
                  <a:srgbClr val="D9D9D9"/>
                </a:solidFill>
                <a:latin typeface="Oswald"/>
                <a:ea typeface="Oswald"/>
                <a:cs typeface="Oswald"/>
                <a:sym typeface="Oswald"/>
              </a:defRPr>
            </a:lvl7pPr>
            <a:lvl8pPr lvl="7">
              <a:spcBef>
                <a:spcPts val="0"/>
              </a:spcBef>
              <a:spcAft>
                <a:spcPts val="0"/>
              </a:spcAft>
              <a:buClr>
                <a:srgbClr val="D9D9D9"/>
              </a:buClr>
              <a:buSzPts val="2800"/>
              <a:buFont typeface="Oswald"/>
              <a:buNone/>
              <a:defRPr sz="2800">
                <a:solidFill>
                  <a:srgbClr val="D9D9D9"/>
                </a:solidFill>
                <a:latin typeface="Oswald"/>
                <a:ea typeface="Oswald"/>
                <a:cs typeface="Oswald"/>
                <a:sym typeface="Oswald"/>
              </a:defRPr>
            </a:lvl8pPr>
            <a:lvl9pPr lvl="8">
              <a:spcBef>
                <a:spcPts val="0"/>
              </a:spcBef>
              <a:spcAft>
                <a:spcPts val="0"/>
              </a:spcAft>
              <a:buClr>
                <a:srgbClr val="D9D9D9"/>
              </a:buClr>
              <a:buSzPts val="2800"/>
              <a:buFont typeface="Oswald"/>
              <a:buNone/>
              <a:defRPr sz="2800">
                <a:solidFill>
                  <a:srgbClr val="D9D9D9"/>
                </a:solidFill>
                <a:latin typeface="Oswald"/>
                <a:ea typeface="Oswald"/>
                <a:cs typeface="Oswald"/>
                <a:sym typeface="Oswald"/>
              </a:defRPr>
            </a:lvl9pPr>
          </a:lstStyle>
          <a:p>
            <a:endParaRPr/>
          </a:p>
        </p:txBody>
      </p:sp>
      <p:sp>
        <p:nvSpPr>
          <p:cNvPr id="259" name="Google Shape;259;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D9D9D9"/>
              </a:buClr>
              <a:buSzPts val="1400"/>
              <a:buFont typeface="Source Sans Pro Light"/>
              <a:buChar char="●"/>
              <a:defRPr>
                <a:solidFill>
                  <a:srgbClr val="D9D9D9"/>
                </a:solidFill>
                <a:latin typeface="Source Sans Pro Light"/>
                <a:ea typeface="Source Sans Pro Light"/>
                <a:cs typeface="Source Sans Pro Light"/>
                <a:sym typeface="Source Sans Pro Light"/>
              </a:defRPr>
            </a:lvl1pPr>
            <a:lvl2pPr marL="914400" lvl="1" indent="-317500">
              <a:lnSpc>
                <a:spcPct val="115000"/>
              </a:lnSpc>
              <a:spcBef>
                <a:spcPts val="1600"/>
              </a:spcBef>
              <a:spcAft>
                <a:spcPts val="0"/>
              </a:spcAft>
              <a:buClr>
                <a:srgbClr val="D9D9D9"/>
              </a:buClr>
              <a:buSzPts val="1400"/>
              <a:buFont typeface="Source Sans Pro Light"/>
              <a:buChar char="○"/>
              <a:defRPr>
                <a:solidFill>
                  <a:srgbClr val="D9D9D9"/>
                </a:solidFill>
                <a:latin typeface="Source Sans Pro Light"/>
                <a:ea typeface="Source Sans Pro Light"/>
                <a:cs typeface="Source Sans Pro Light"/>
                <a:sym typeface="Source Sans Pro Light"/>
              </a:defRPr>
            </a:lvl2pPr>
            <a:lvl3pPr marL="1371600" lvl="2" indent="-317500">
              <a:lnSpc>
                <a:spcPct val="115000"/>
              </a:lnSpc>
              <a:spcBef>
                <a:spcPts val="1600"/>
              </a:spcBef>
              <a:spcAft>
                <a:spcPts val="0"/>
              </a:spcAft>
              <a:buClr>
                <a:srgbClr val="D9D9D9"/>
              </a:buClr>
              <a:buSzPts val="1400"/>
              <a:buFont typeface="Source Sans Pro Light"/>
              <a:buChar char="■"/>
              <a:defRPr>
                <a:solidFill>
                  <a:srgbClr val="D9D9D9"/>
                </a:solidFill>
                <a:latin typeface="Source Sans Pro Light"/>
                <a:ea typeface="Source Sans Pro Light"/>
                <a:cs typeface="Source Sans Pro Light"/>
                <a:sym typeface="Source Sans Pro Light"/>
              </a:defRPr>
            </a:lvl3pPr>
            <a:lvl4pPr marL="1828800" lvl="3" indent="-317500">
              <a:lnSpc>
                <a:spcPct val="115000"/>
              </a:lnSpc>
              <a:spcBef>
                <a:spcPts val="1600"/>
              </a:spcBef>
              <a:spcAft>
                <a:spcPts val="0"/>
              </a:spcAft>
              <a:buClr>
                <a:srgbClr val="D9D9D9"/>
              </a:buClr>
              <a:buSzPts val="1400"/>
              <a:buFont typeface="Source Sans Pro Light"/>
              <a:buChar char="●"/>
              <a:defRPr>
                <a:solidFill>
                  <a:srgbClr val="D9D9D9"/>
                </a:solidFill>
                <a:latin typeface="Source Sans Pro Light"/>
                <a:ea typeface="Source Sans Pro Light"/>
                <a:cs typeface="Source Sans Pro Light"/>
                <a:sym typeface="Source Sans Pro Light"/>
              </a:defRPr>
            </a:lvl4pPr>
            <a:lvl5pPr marL="2286000" lvl="4" indent="-317500">
              <a:lnSpc>
                <a:spcPct val="115000"/>
              </a:lnSpc>
              <a:spcBef>
                <a:spcPts val="1600"/>
              </a:spcBef>
              <a:spcAft>
                <a:spcPts val="0"/>
              </a:spcAft>
              <a:buClr>
                <a:srgbClr val="D9D9D9"/>
              </a:buClr>
              <a:buSzPts val="1400"/>
              <a:buFont typeface="Source Sans Pro Light"/>
              <a:buChar char="○"/>
              <a:defRPr>
                <a:solidFill>
                  <a:srgbClr val="D9D9D9"/>
                </a:solidFill>
                <a:latin typeface="Source Sans Pro Light"/>
                <a:ea typeface="Source Sans Pro Light"/>
                <a:cs typeface="Source Sans Pro Light"/>
                <a:sym typeface="Source Sans Pro Light"/>
              </a:defRPr>
            </a:lvl5pPr>
            <a:lvl6pPr marL="2743200" lvl="5" indent="-317500">
              <a:lnSpc>
                <a:spcPct val="115000"/>
              </a:lnSpc>
              <a:spcBef>
                <a:spcPts val="1600"/>
              </a:spcBef>
              <a:spcAft>
                <a:spcPts val="0"/>
              </a:spcAft>
              <a:buClr>
                <a:srgbClr val="D9D9D9"/>
              </a:buClr>
              <a:buSzPts val="1400"/>
              <a:buFont typeface="Source Sans Pro Light"/>
              <a:buChar char="■"/>
              <a:defRPr>
                <a:solidFill>
                  <a:srgbClr val="D9D9D9"/>
                </a:solidFill>
                <a:latin typeface="Source Sans Pro Light"/>
                <a:ea typeface="Source Sans Pro Light"/>
                <a:cs typeface="Source Sans Pro Light"/>
                <a:sym typeface="Source Sans Pro Light"/>
              </a:defRPr>
            </a:lvl6pPr>
            <a:lvl7pPr marL="3200400" lvl="6" indent="-317500">
              <a:lnSpc>
                <a:spcPct val="115000"/>
              </a:lnSpc>
              <a:spcBef>
                <a:spcPts val="1600"/>
              </a:spcBef>
              <a:spcAft>
                <a:spcPts val="0"/>
              </a:spcAft>
              <a:buClr>
                <a:srgbClr val="D9D9D9"/>
              </a:buClr>
              <a:buSzPts val="1400"/>
              <a:buFont typeface="Source Sans Pro Light"/>
              <a:buChar char="●"/>
              <a:defRPr>
                <a:solidFill>
                  <a:srgbClr val="D9D9D9"/>
                </a:solidFill>
                <a:latin typeface="Source Sans Pro Light"/>
                <a:ea typeface="Source Sans Pro Light"/>
                <a:cs typeface="Source Sans Pro Light"/>
                <a:sym typeface="Source Sans Pro Light"/>
              </a:defRPr>
            </a:lvl7pPr>
            <a:lvl8pPr marL="3657600" lvl="7" indent="-317500">
              <a:lnSpc>
                <a:spcPct val="115000"/>
              </a:lnSpc>
              <a:spcBef>
                <a:spcPts val="1600"/>
              </a:spcBef>
              <a:spcAft>
                <a:spcPts val="0"/>
              </a:spcAft>
              <a:buClr>
                <a:srgbClr val="D9D9D9"/>
              </a:buClr>
              <a:buSzPts val="1400"/>
              <a:buFont typeface="Source Sans Pro Light"/>
              <a:buChar char="○"/>
              <a:defRPr>
                <a:solidFill>
                  <a:srgbClr val="D9D9D9"/>
                </a:solidFill>
                <a:latin typeface="Source Sans Pro Light"/>
                <a:ea typeface="Source Sans Pro Light"/>
                <a:cs typeface="Source Sans Pro Light"/>
                <a:sym typeface="Source Sans Pro Light"/>
              </a:defRPr>
            </a:lvl8pPr>
            <a:lvl9pPr marL="4114800" lvl="8" indent="-317500">
              <a:lnSpc>
                <a:spcPct val="115000"/>
              </a:lnSpc>
              <a:spcBef>
                <a:spcPts val="1600"/>
              </a:spcBef>
              <a:spcAft>
                <a:spcPts val="1600"/>
              </a:spcAft>
              <a:buClr>
                <a:srgbClr val="D9D9D9"/>
              </a:buClr>
              <a:buSzPts val="1400"/>
              <a:buFont typeface="Source Sans Pro Light"/>
              <a:buChar char="■"/>
              <a:defRPr>
                <a:solidFill>
                  <a:srgbClr val="D9D9D9"/>
                </a:solidFill>
                <a:latin typeface="Source Sans Pro Light"/>
                <a:ea typeface="Source Sans Pro Light"/>
                <a:cs typeface="Source Sans Pro Light"/>
                <a:sym typeface="Source Sans Pro Light"/>
              </a:defRPr>
            </a:lvl9pPr>
          </a:lstStyle>
          <a:p>
            <a:endParaRPr/>
          </a:p>
        </p:txBody>
      </p:sp>
      <p:sp>
        <p:nvSpPr>
          <p:cNvPr id="260" name="Google Shape;260;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0.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8"/>
          <p:cNvSpPr txBox="1">
            <a:spLocks noGrp="1"/>
          </p:cNvSpPr>
          <p:nvPr>
            <p:ph type="ctrTitle"/>
          </p:nvPr>
        </p:nvSpPr>
        <p:spPr>
          <a:xfrm>
            <a:off x="2636050" y="1666650"/>
            <a:ext cx="3919800" cy="181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3000" dirty="0">
                <a:solidFill>
                  <a:srgbClr val="2D2D30"/>
                </a:solidFill>
                <a:latin typeface="Oswald" panose="020B0604020202020204" charset="0"/>
                <a:ea typeface="NSimSun" panose="02010609030101010101" pitchFamily="49" charset="-122"/>
              </a:rPr>
              <a:t>CitiBike Proposal</a:t>
            </a:r>
            <a:endParaRPr sz="3000" dirty="0">
              <a:solidFill>
                <a:srgbClr val="2D2D30"/>
              </a:solidFill>
              <a:latin typeface="Oswald" panose="020B0604020202020204" charset="0"/>
              <a:ea typeface="NSimSun" panose="0201060903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7"/>
          <p:cNvSpPr txBox="1">
            <a:spLocks noGrp="1"/>
          </p:cNvSpPr>
          <p:nvPr>
            <p:ph type="ctrTitle"/>
          </p:nvPr>
        </p:nvSpPr>
        <p:spPr>
          <a:xfrm>
            <a:off x="977700" y="2442614"/>
            <a:ext cx="5469600" cy="726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a:solidFill>
                  <a:srgbClr val="2D2D30"/>
                </a:solidFill>
              </a:rPr>
              <a:t>Solutions</a:t>
            </a:r>
            <a:endParaRPr>
              <a:solidFill>
                <a:srgbClr val="2D2D30"/>
              </a:solidFill>
            </a:endParaRPr>
          </a:p>
        </p:txBody>
      </p:sp>
      <p:sp>
        <p:nvSpPr>
          <p:cNvPr id="530" name="Google Shape;530;p67"/>
          <p:cNvSpPr txBox="1">
            <a:spLocks noGrp="1"/>
          </p:cNvSpPr>
          <p:nvPr>
            <p:ph type="subTitle" idx="1"/>
          </p:nvPr>
        </p:nvSpPr>
        <p:spPr>
          <a:xfrm>
            <a:off x="977700" y="3300117"/>
            <a:ext cx="2655300" cy="3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r>
              <a:rPr lang="en"/>
              <a:t>How CitiBike can respond to COVID-19</a:t>
            </a:r>
            <a:endParaRPr/>
          </a:p>
          <a:p>
            <a:pPr marL="0" lvl="0" indent="0" algn="l" rtl="0">
              <a:lnSpc>
                <a:spcPct val="100000"/>
              </a:lnSpc>
              <a:spcBef>
                <a:spcPts val="0"/>
              </a:spcBef>
              <a:spcAft>
                <a:spcPts val="0"/>
              </a:spcAft>
              <a:buSzPts val="1200"/>
              <a:buNone/>
            </a:pPr>
            <a:endParaRPr/>
          </a:p>
        </p:txBody>
      </p:sp>
      <p:sp>
        <p:nvSpPr>
          <p:cNvPr id="531" name="Google Shape;531;p67"/>
          <p:cNvSpPr txBox="1">
            <a:spLocks noGrp="1"/>
          </p:cNvSpPr>
          <p:nvPr>
            <p:ph type="title" idx="2"/>
          </p:nvPr>
        </p:nvSpPr>
        <p:spPr>
          <a:xfrm>
            <a:off x="977700" y="2010417"/>
            <a:ext cx="975300" cy="46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solidFill>
                  <a:srgbClr val="97ADB2"/>
                </a:solidFill>
              </a:rPr>
              <a:t>03</a:t>
            </a:r>
            <a:endParaRPr>
              <a:solidFill>
                <a:srgbClr val="97ADB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8"/>
          <p:cNvSpPr txBox="1">
            <a:spLocks noGrp="1"/>
          </p:cNvSpPr>
          <p:nvPr>
            <p:ph type="ctrTitle" idx="6"/>
          </p:nvPr>
        </p:nvSpPr>
        <p:spPr>
          <a:xfrm flipH="1">
            <a:off x="6434335" y="381329"/>
            <a:ext cx="2294147" cy="2190421"/>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dk1"/>
              </a:buClr>
              <a:buSzPts val="1100"/>
              <a:buFont typeface="Arial"/>
              <a:buNone/>
            </a:pPr>
            <a:r>
              <a:rPr lang="en">
                <a:solidFill>
                  <a:srgbClr val="BDD0D7"/>
                </a:solidFill>
              </a:rPr>
              <a:t>three</a:t>
            </a:r>
            <a:r>
              <a:rPr lang="en">
                <a:solidFill>
                  <a:srgbClr val="5F7D95"/>
                </a:solidFill>
              </a:rPr>
              <a:t> </a:t>
            </a:r>
            <a:r>
              <a:rPr lang="en">
                <a:solidFill>
                  <a:schemeClr val="lt1"/>
                </a:solidFill>
              </a:rPr>
              <a:t>steps to take</a:t>
            </a:r>
            <a:endParaRPr/>
          </a:p>
        </p:txBody>
      </p:sp>
      <p:sp>
        <p:nvSpPr>
          <p:cNvPr id="537" name="Google Shape;537;p68"/>
          <p:cNvSpPr txBox="1">
            <a:spLocks noGrp="1"/>
          </p:cNvSpPr>
          <p:nvPr>
            <p:ph type="ctrTitle"/>
          </p:nvPr>
        </p:nvSpPr>
        <p:spPr>
          <a:xfrm>
            <a:off x="778935" y="2863853"/>
            <a:ext cx="16185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solidFill>
                  <a:srgbClr val="2E707B"/>
                </a:solidFill>
              </a:rPr>
              <a:t>IDENTIFY MOST AFFECTED MTAs</a:t>
            </a:r>
            <a:endParaRPr>
              <a:solidFill>
                <a:srgbClr val="2E707B"/>
              </a:solidFill>
            </a:endParaRPr>
          </a:p>
        </p:txBody>
      </p:sp>
      <p:grpSp>
        <p:nvGrpSpPr>
          <p:cNvPr id="538" name="Google Shape;538;p68"/>
          <p:cNvGrpSpPr/>
          <p:nvPr/>
        </p:nvGrpSpPr>
        <p:grpSpPr>
          <a:xfrm>
            <a:off x="1407407" y="2102467"/>
            <a:ext cx="361558" cy="348348"/>
            <a:chOff x="-63665750" y="1914325"/>
            <a:chExt cx="328450" cy="316450"/>
          </a:xfrm>
        </p:grpSpPr>
        <p:sp>
          <p:nvSpPr>
            <p:cNvPr id="539" name="Google Shape;539;p68"/>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68"/>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1" name="Google Shape;541;p68"/>
          <p:cNvSpPr txBox="1"/>
          <p:nvPr/>
        </p:nvSpPr>
        <p:spPr>
          <a:xfrm>
            <a:off x="2693402" y="2902178"/>
            <a:ext cx="1618500" cy="64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2E707B"/>
              </a:buClr>
              <a:buSzPts val="1600"/>
              <a:buFont typeface="Oswald"/>
              <a:buNone/>
            </a:pPr>
            <a:r>
              <a:rPr lang="en" sz="1600">
                <a:solidFill>
                  <a:srgbClr val="2E707B"/>
                </a:solidFill>
                <a:latin typeface="Oswald"/>
                <a:ea typeface="Oswald"/>
                <a:cs typeface="Oswald"/>
                <a:sym typeface="Oswald"/>
              </a:rPr>
              <a:t>FIND </a:t>
            </a:r>
            <a:r>
              <a:rPr lang="en" sz="1600" b="0" i="0" u="none" strike="noStrike" cap="none">
                <a:solidFill>
                  <a:srgbClr val="2E707B"/>
                </a:solidFill>
                <a:latin typeface="Oswald"/>
                <a:ea typeface="Oswald"/>
                <a:cs typeface="Oswald"/>
                <a:sym typeface="Oswald"/>
              </a:rPr>
              <a:t>CLOSEST BIKE STATIONS</a:t>
            </a:r>
            <a:endParaRPr/>
          </a:p>
        </p:txBody>
      </p:sp>
      <p:grpSp>
        <p:nvGrpSpPr>
          <p:cNvPr id="542" name="Google Shape;542;p68"/>
          <p:cNvGrpSpPr/>
          <p:nvPr/>
        </p:nvGrpSpPr>
        <p:grpSpPr>
          <a:xfrm>
            <a:off x="3290498" y="2147545"/>
            <a:ext cx="352640" cy="350164"/>
            <a:chOff x="-63250675" y="3744075"/>
            <a:chExt cx="320350" cy="318100"/>
          </a:xfrm>
        </p:grpSpPr>
        <p:sp>
          <p:nvSpPr>
            <p:cNvPr id="543" name="Google Shape;543;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6" name="Google Shape;546;p68"/>
          <p:cNvGrpSpPr/>
          <p:nvPr/>
        </p:nvGrpSpPr>
        <p:grpSpPr>
          <a:xfrm>
            <a:off x="5377873" y="2221684"/>
            <a:ext cx="295534" cy="336331"/>
            <a:chOff x="-52832000" y="3192625"/>
            <a:chExt cx="279625" cy="318225"/>
          </a:xfrm>
        </p:grpSpPr>
        <p:sp>
          <p:nvSpPr>
            <p:cNvPr id="547" name="Google Shape;547;p6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6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6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6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6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6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6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5" name="Google Shape;555;p68"/>
          <p:cNvSpPr txBox="1"/>
          <p:nvPr/>
        </p:nvSpPr>
        <p:spPr>
          <a:xfrm>
            <a:off x="4715983" y="3141685"/>
            <a:ext cx="1618500" cy="64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2E707B"/>
              </a:buClr>
              <a:buSzPts val="1600"/>
              <a:buFont typeface="Oswald"/>
              <a:buNone/>
            </a:pPr>
            <a:r>
              <a:rPr lang="en" sz="1600" b="0" i="0" u="none" strike="noStrike" cap="none">
                <a:solidFill>
                  <a:srgbClr val="2E707B"/>
                </a:solidFill>
                <a:latin typeface="Oswald"/>
                <a:ea typeface="Oswald"/>
                <a:cs typeface="Oswald"/>
                <a:sym typeface="Oswald"/>
              </a:rPr>
              <a:t>IMPLEMENT CUSTOMER PROMOS AT BIKE STATIONS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9"/>
          <p:cNvSpPr txBox="1">
            <a:spLocks noGrp="1"/>
          </p:cNvSpPr>
          <p:nvPr>
            <p:ph type="ctrTitle"/>
          </p:nvPr>
        </p:nvSpPr>
        <p:spPr>
          <a:xfrm flipH="1">
            <a:off x="89450" y="341900"/>
            <a:ext cx="57126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n" sz="1800"/>
              <a:t>Top MTA Stations with the largest avg weekly % decrease in 2020</a:t>
            </a:r>
            <a:endParaRPr sz="1800"/>
          </a:p>
        </p:txBody>
      </p:sp>
      <p:pic>
        <p:nvPicPr>
          <p:cNvPr id="561" name="Google Shape;561;p69" descr="A picture containing screenshot, building&#10;&#10;Description automatically generated"/>
          <p:cNvPicPr preferRelativeResize="0"/>
          <p:nvPr/>
        </p:nvPicPr>
        <p:blipFill rotWithShape="1">
          <a:blip r:embed="rId3">
            <a:alphaModFix/>
          </a:blip>
          <a:srcRect/>
          <a:stretch/>
        </p:blipFill>
        <p:spPr>
          <a:xfrm>
            <a:off x="89454" y="838701"/>
            <a:ext cx="8421138" cy="3609059"/>
          </a:xfrm>
          <a:prstGeom prst="rect">
            <a:avLst/>
          </a:prstGeom>
          <a:noFill/>
          <a:ln>
            <a:noFill/>
          </a:ln>
        </p:spPr>
      </p:pic>
      <p:pic>
        <p:nvPicPr>
          <p:cNvPr id="562" name="Google Shape;562;p69"/>
          <p:cNvPicPr preferRelativeResize="0"/>
          <p:nvPr/>
        </p:nvPicPr>
        <p:blipFill rotWithShape="1">
          <a:blip r:embed="rId4">
            <a:alphaModFix/>
          </a:blip>
          <a:srcRect/>
          <a:stretch/>
        </p:blipFill>
        <p:spPr>
          <a:xfrm>
            <a:off x="7674335" y="2043819"/>
            <a:ext cx="1380211" cy="1380211"/>
          </a:xfrm>
          <a:prstGeom prst="rect">
            <a:avLst/>
          </a:prstGeom>
          <a:noFill/>
          <a:ln>
            <a:noFill/>
          </a:ln>
        </p:spPr>
      </p:pic>
      <p:sp>
        <p:nvSpPr>
          <p:cNvPr id="563" name="Google Shape;563;p69"/>
          <p:cNvSpPr/>
          <p:nvPr/>
        </p:nvSpPr>
        <p:spPr>
          <a:xfrm rot="5400000">
            <a:off x="7990651" y="3557848"/>
            <a:ext cx="749375" cy="632885"/>
          </a:xfrm>
          <a:custGeom>
            <a:avLst/>
            <a:gdLst/>
            <a:ahLst/>
            <a:cxnLst/>
            <a:rect l="l" t="t" r="r" b="b"/>
            <a:pathLst>
              <a:path w="2864" h="2419" extrusionOk="0">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2D2D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0"/>
          <p:cNvSpPr txBox="1"/>
          <p:nvPr/>
        </p:nvSpPr>
        <p:spPr>
          <a:xfrm>
            <a:off x="6460600" y="1953850"/>
            <a:ext cx="2149800" cy="57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00" b="0" i="0" u="none" strike="noStrike" cap="none">
                <a:solidFill>
                  <a:srgbClr val="2E707B"/>
                </a:solidFill>
                <a:latin typeface="Oswald"/>
                <a:ea typeface="Oswald"/>
                <a:cs typeface="Oswald"/>
                <a:sym typeface="Oswald"/>
              </a:rPr>
              <a:t>8 Ave &amp; W 33 St</a:t>
            </a:r>
            <a:endParaRPr sz="1400" b="0" i="0" u="none" strike="noStrike" cap="none">
              <a:solidFill>
                <a:srgbClr val="2E707B"/>
              </a:solidFill>
              <a:latin typeface="Oswald"/>
              <a:ea typeface="Oswald"/>
              <a:cs typeface="Oswald"/>
              <a:sym typeface="Oswald"/>
            </a:endParaRPr>
          </a:p>
        </p:txBody>
      </p:sp>
      <p:sp>
        <p:nvSpPr>
          <p:cNvPr id="569" name="Google Shape;569;p70"/>
          <p:cNvSpPr txBox="1"/>
          <p:nvPr/>
        </p:nvSpPr>
        <p:spPr>
          <a:xfrm>
            <a:off x="6460600" y="2766050"/>
            <a:ext cx="2205300" cy="57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00" b="0" i="0" u="none" strike="noStrike" cap="none">
                <a:solidFill>
                  <a:srgbClr val="374957"/>
                </a:solidFill>
                <a:latin typeface="Oswald"/>
                <a:ea typeface="Oswald"/>
                <a:cs typeface="Oswald"/>
                <a:sym typeface="Oswald"/>
              </a:rPr>
              <a:t>Pershing Square North</a:t>
            </a:r>
            <a:endParaRPr sz="1400" b="0" i="0" u="none" strike="noStrike" cap="none">
              <a:solidFill>
                <a:srgbClr val="374957"/>
              </a:solidFill>
              <a:latin typeface="Oswald"/>
              <a:ea typeface="Oswald"/>
              <a:cs typeface="Oswald"/>
              <a:sym typeface="Oswald"/>
            </a:endParaRPr>
          </a:p>
        </p:txBody>
      </p:sp>
      <p:sp>
        <p:nvSpPr>
          <p:cNvPr id="570" name="Google Shape;570;p70"/>
          <p:cNvSpPr txBox="1"/>
          <p:nvPr/>
        </p:nvSpPr>
        <p:spPr>
          <a:xfrm>
            <a:off x="6460600" y="1141650"/>
            <a:ext cx="2205300" cy="57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97ADB2"/>
                </a:solidFill>
                <a:latin typeface="Oswald"/>
                <a:ea typeface="Oswald"/>
                <a:cs typeface="Oswald"/>
                <a:sym typeface="Oswald"/>
              </a:rPr>
              <a:t>E 39 St &amp; Ave</a:t>
            </a:r>
            <a:br>
              <a:rPr lang="en" sz="1000" b="0" i="0" u="none" strike="noStrike" cap="none">
                <a:solidFill>
                  <a:srgbClr val="374957"/>
                </a:solidFill>
                <a:latin typeface="Nunito Light"/>
                <a:ea typeface="Nunito Light"/>
                <a:cs typeface="Nunito Light"/>
                <a:sym typeface="Nunito Light"/>
              </a:rPr>
            </a:br>
            <a:endParaRPr sz="1000" b="0" i="0" u="none" strike="noStrike" cap="none">
              <a:solidFill>
                <a:srgbClr val="374957"/>
              </a:solidFill>
              <a:latin typeface="Source Sans Pro Light"/>
              <a:ea typeface="Source Sans Pro Light"/>
              <a:cs typeface="Source Sans Pro Light"/>
              <a:sym typeface="Source Sans Pro Light"/>
            </a:endParaRPr>
          </a:p>
        </p:txBody>
      </p:sp>
      <p:sp>
        <p:nvSpPr>
          <p:cNvPr id="571" name="Google Shape;571;p70"/>
          <p:cNvSpPr txBox="1">
            <a:spLocks noGrp="1"/>
          </p:cNvSpPr>
          <p:nvPr>
            <p:ph type="ctrTitle"/>
          </p:nvPr>
        </p:nvSpPr>
        <p:spPr>
          <a:xfrm>
            <a:off x="5415455" y="-942608"/>
            <a:ext cx="3687710" cy="331535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2000">
                <a:solidFill>
                  <a:srgbClr val="374957"/>
                </a:solidFill>
              </a:rPr>
              <a:t>CitiBike Stations closest to most impacted MTA stations</a:t>
            </a:r>
            <a:endParaRPr sz="2000"/>
          </a:p>
        </p:txBody>
      </p:sp>
      <p:sp>
        <p:nvSpPr>
          <p:cNvPr id="572" name="Google Shape;572;p70"/>
          <p:cNvSpPr txBox="1"/>
          <p:nvPr/>
        </p:nvSpPr>
        <p:spPr>
          <a:xfrm>
            <a:off x="6460600" y="3578250"/>
            <a:ext cx="2205300" cy="42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2D2D30"/>
                </a:solidFill>
                <a:latin typeface="Oswald"/>
                <a:ea typeface="Oswald"/>
                <a:cs typeface="Oswald"/>
                <a:sym typeface="Oswald"/>
              </a:rPr>
              <a:t>Broadway &amp; W 60 St</a:t>
            </a:r>
            <a:br>
              <a:rPr lang="en" sz="1100" b="0" i="0" u="none" strike="noStrike" cap="none">
                <a:solidFill>
                  <a:srgbClr val="374957"/>
                </a:solidFill>
                <a:latin typeface="Muli"/>
                <a:ea typeface="Muli"/>
                <a:cs typeface="Muli"/>
                <a:sym typeface="Muli"/>
              </a:rPr>
            </a:br>
            <a:endParaRPr sz="1000" b="0" i="0" u="none" strike="noStrike" cap="none">
              <a:solidFill>
                <a:srgbClr val="374957"/>
              </a:solidFill>
              <a:latin typeface="Source Sans Pro Light"/>
              <a:ea typeface="Source Sans Pro Light"/>
              <a:cs typeface="Source Sans Pro Light"/>
              <a:sym typeface="Source Sans Pro Light"/>
            </a:endParaRPr>
          </a:p>
        </p:txBody>
      </p:sp>
      <p:cxnSp>
        <p:nvCxnSpPr>
          <p:cNvPr id="573" name="Google Shape;573;p70"/>
          <p:cNvCxnSpPr>
            <a:endCxn id="570" idx="1"/>
          </p:cNvCxnSpPr>
          <p:nvPr/>
        </p:nvCxnSpPr>
        <p:spPr>
          <a:xfrm rot="10800000" flipH="1">
            <a:off x="5344600" y="1430700"/>
            <a:ext cx="1116000" cy="769500"/>
          </a:xfrm>
          <a:prstGeom prst="bentConnector3">
            <a:avLst>
              <a:gd name="adj1" fmla="val 50000"/>
            </a:avLst>
          </a:prstGeom>
          <a:noFill/>
          <a:ln w="19050" cap="flat" cmpd="sng">
            <a:solidFill>
              <a:srgbClr val="97ADB2"/>
            </a:solidFill>
            <a:prstDash val="solid"/>
            <a:round/>
            <a:headEnd type="none" w="sm" len="sm"/>
            <a:tailEnd type="oval" w="med" len="med"/>
          </a:ln>
        </p:spPr>
      </p:cxnSp>
      <p:cxnSp>
        <p:nvCxnSpPr>
          <p:cNvPr id="574" name="Google Shape;574;p70"/>
          <p:cNvCxnSpPr>
            <a:endCxn id="572" idx="1"/>
          </p:cNvCxnSpPr>
          <p:nvPr/>
        </p:nvCxnSpPr>
        <p:spPr>
          <a:xfrm>
            <a:off x="5355400" y="2900550"/>
            <a:ext cx="1105200" cy="889500"/>
          </a:xfrm>
          <a:prstGeom prst="bentConnector3">
            <a:avLst>
              <a:gd name="adj1" fmla="val 50000"/>
            </a:avLst>
          </a:prstGeom>
          <a:noFill/>
          <a:ln w="19050" cap="flat" cmpd="sng">
            <a:solidFill>
              <a:srgbClr val="2D2D30"/>
            </a:solidFill>
            <a:prstDash val="solid"/>
            <a:round/>
            <a:headEnd type="none" w="sm" len="sm"/>
            <a:tailEnd type="oval" w="med" len="med"/>
          </a:ln>
        </p:spPr>
      </p:cxnSp>
      <p:cxnSp>
        <p:nvCxnSpPr>
          <p:cNvPr id="575" name="Google Shape;575;p70"/>
          <p:cNvCxnSpPr>
            <a:endCxn id="568" idx="1"/>
          </p:cNvCxnSpPr>
          <p:nvPr/>
        </p:nvCxnSpPr>
        <p:spPr>
          <a:xfrm rot="10800000" flipH="1">
            <a:off x="5344600" y="2242900"/>
            <a:ext cx="1116000" cy="196200"/>
          </a:xfrm>
          <a:prstGeom prst="bentConnector3">
            <a:avLst>
              <a:gd name="adj1" fmla="val 75430"/>
            </a:avLst>
          </a:prstGeom>
          <a:noFill/>
          <a:ln w="19050" cap="flat" cmpd="sng">
            <a:solidFill>
              <a:srgbClr val="2E707B"/>
            </a:solidFill>
            <a:prstDash val="solid"/>
            <a:round/>
            <a:headEnd type="none" w="sm" len="sm"/>
            <a:tailEnd type="oval" w="med" len="med"/>
          </a:ln>
        </p:spPr>
      </p:cxnSp>
      <p:cxnSp>
        <p:nvCxnSpPr>
          <p:cNvPr id="576" name="Google Shape;576;p70"/>
          <p:cNvCxnSpPr>
            <a:endCxn id="569" idx="1"/>
          </p:cNvCxnSpPr>
          <p:nvPr/>
        </p:nvCxnSpPr>
        <p:spPr>
          <a:xfrm>
            <a:off x="5355400" y="2661800"/>
            <a:ext cx="1105200" cy="393300"/>
          </a:xfrm>
          <a:prstGeom prst="bentConnector3">
            <a:avLst>
              <a:gd name="adj1" fmla="val 75190"/>
            </a:avLst>
          </a:prstGeom>
          <a:noFill/>
          <a:ln w="19050" cap="flat" cmpd="sng">
            <a:solidFill>
              <a:srgbClr val="374957"/>
            </a:solidFill>
            <a:prstDash val="solid"/>
            <a:round/>
            <a:headEnd type="none" w="sm" len="sm"/>
            <a:tailEnd type="oval" w="med" len="med"/>
          </a:ln>
        </p:spPr>
      </p:cxnSp>
      <p:sp>
        <p:nvSpPr>
          <p:cNvPr id="577" name="Google Shape;577;p70"/>
          <p:cNvSpPr/>
          <p:nvPr/>
        </p:nvSpPr>
        <p:spPr>
          <a:xfrm>
            <a:off x="881289" y="960040"/>
            <a:ext cx="1384338" cy="1380959"/>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8" name="Google Shape;578;p70"/>
          <p:cNvPicPr preferRelativeResize="0"/>
          <p:nvPr/>
        </p:nvPicPr>
        <p:blipFill rotWithShape="1">
          <a:blip r:embed="rId3">
            <a:alphaModFix/>
          </a:blip>
          <a:srcRect/>
          <a:stretch/>
        </p:blipFill>
        <p:spPr>
          <a:xfrm>
            <a:off x="881289" y="2518902"/>
            <a:ext cx="1637630" cy="2087704"/>
          </a:xfrm>
          <a:prstGeom prst="rect">
            <a:avLst/>
          </a:prstGeom>
          <a:noFill/>
          <a:ln>
            <a:noFill/>
          </a:ln>
        </p:spPr>
      </p:pic>
      <p:pic>
        <p:nvPicPr>
          <p:cNvPr id="579" name="Google Shape;579;p70"/>
          <p:cNvPicPr preferRelativeResize="0"/>
          <p:nvPr/>
        </p:nvPicPr>
        <p:blipFill rotWithShape="1">
          <a:blip r:embed="rId4">
            <a:alphaModFix/>
          </a:blip>
          <a:srcRect/>
          <a:stretch/>
        </p:blipFill>
        <p:spPr>
          <a:xfrm>
            <a:off x="-1021176" y="-1550"/>
            <a:ext cx="10339650" cy="516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1"/>
          <p:cNvSpPr txBox="1">
            <a:spLocks noGrp="1"/>
          </p:cNvSpPr>
          <p:nvPr>
            <p:ph type="ctrTitle"/>
          </p:nvPr>
        </p:nvSpPr>
        <p:spPr>
          <a:xfrm>
            <a:off x="977700" y="1458664"/>
            <a:ext cx="5469600" cy="726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a:t>Future Work Ideas</a:t>
            </a:r>
            <a:endParaRPr>
              <a:solidFill>
                <a:srgbClr val="2D2D30"/>
              </a:solidFill>
            </a:endParaRPr>
          </a:p>
        </p:txBody>
      </p:sp>
      <p:sp>
        <p:nvSpPr>
          <p:cNvPr id="585" name="Google Shape;585;p71"/>
          <p:cNvSpPr txBox="1">
            <a:spLocks noGrp="1"/>
          </p:cNvSpPr>
          <p:nvPr>
            <p:ph type="title" idx="2"/>
          </p:nvPr>
        </p:nvSpPr>
        <p:spPr>
          <a:xfrm>
            <a:off x="977700" y="993667"/>
            <a:ext cx="975300" cy="46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solidFill>
                  <a:srgbClr val="97ADB2"/>
                </a:solidFill>
              </a:rPr>
              <a:t>04</a:t>
            </a:r>
            <a:endParaRPr>
              <a:solidFill>
                <a:srgbClr val="97ADB2"/>
              </a:solidFill>
            </a:endParaRPr>
          </a:p>
        </p:txBody>
      </p:sp>
      <p:sp>
        <p:nvSpPr>
          <p:cNvPr id="586" name="Google Shape;586;p71"/>
          <p:cNvSpPr txBox="1">
            <a:spLocks noGrp="1"/>
          </p:cNvSpPr>
          <p:nvPr>
            <p:ph type="subTitle" idx="1"/>
          </p:nvPr>
        </p:nvSpPr>
        <p:spPr>
          <a:xfrm>
            <a:off x="613025" y="1385325"/>
            <a:ext cx="3521400" cy="2928300"/>
          </a:xfrm>
          <a:prstGeom prst="rect">
            <a:avLst/>
          </a:prstGeom>
          <a:no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Clr>
                <a:srgbClr val="0C343D"/>
              </a:buClr>
              <a:buSzPts val="1200"/>
              <a:buChar char="●"/>
            </a:pPr>
            <a:r>
              <a:rPr lang="en">
                <a:solidFill>
                  <a:srgbClr val="0C343D"/>
                </a:solidFill>
              </a:rPr>
              <a:t>Incorporate tourism data</a:t>
            </a:r>
            <a:endParaRPr>
              <a:solidFill>
                <a:srgbClr val="0C343D"/>
              </a:solidFill>
            </a:endParaRPr>
          </a:p>
          <a:p>
            <a:pPr marL="457200" lvl="0" indent="-304800" algn="l" rtl="0">
              <a:lnSpc>
                <a:spcPct val="100000"/>
              </a:lnSpc>
              <a:spcBef>
                <a:spcPts val="0"/>
              </a:spcBef>
              <a:spcAft>
                <a:spcPts val="0"/>
              </a:spcAft>
              <a:buClr>
                <a:srgbClr val="0C343D"/>
              </a:buClr>
              <a:buSzPts val="1200"/>
              <a:buChar char="●"/>
            </a:pPr>
            <a:r>
              <a:rPr lang="en">
                <a:solidFill>
                  <a:srgbClr val="0C343D"/>
                </a:solidFill>
              </a:rPr>
              <a:t>Consider direction of Citibike trips </a:t>
            </a:r>
            <a:endParaRPr>
              <a:solidFill>
                <a:srgbClr val="0C343D"/>
              </a:solidFill>
            </a:endParaRPr>
          </a:p>
          <a:p>
            <a:pPr marL="457200" lvl="0" indent="-304800" algn="l" rtl="0">
              <a:lnSpc>
                <a:spcPct val="100000"/>
              </a:lnSpc>
              <a:spcBef>
                <a:spcPts val="0"/>
              </a:spcBef>
              <a:spcAft>
                <a:spcPts val="0"/>
              </a:spcAft>
              <a:buClr>
                <a:srgbClr val="0C343D"/>
              </a:buClr>
              <a:buSzPts val="1200"/>
              <a:buChar char="●"/>
            </a:pPr>
            <a:r>
              <a:rPr lang="en">
                <a:solidFill>
                  <a:srgbClr val="0C343D"/>
                </a:solidFill>
              </a:rPr>
              <a:t>Incorporate new ridership data as it becomes available</a:t>
            </a:r>
            <a:endParaRPr>
              <a:solidFill>
                <a:srgbClr val="0C343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2"/>
          <p:cNvSpPr txBox="1">
            <a:spLocks noGrp="1"/>
          </p:cNvSpPr>
          <p:nvPr>
            <p:ph type="ctrTitle"/>
          </p:nvPr>
        </p:nvSpPr>
        <p:spPr>
          <a:xfrm>
            <a:off x="977700" y="2442614"/>
            <a:ext cx="5469600" cy="726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a:solidFill>
                  <a:srgbClr val="2D2D30"/>
                </a:solidFill>
              </a:rPr>
              <a:t>Appendix</a:t>
            </a:r>
            <a:endParaRPr>
              <a:solidFill>
                <a:srgbClr val="2D2D30"/>
              </a:solidFill>
            </a:endParaRPr>
          </a:p>
        </p:txBody>
      </p:sp>
      <p:sp>
        <p:nvSpPr>
          <p:cNvPr id="592" name="Google Shape;592;p72"/>
          <p:cNvSpPr txBox="1">
            <a:spLocks noGrp="1"/>
          </p:cNvSpPr>
          <p:nvPr>
            <p:ph type="title" idx="2"/>
          </p:nvPr>
        </p:nvSpPr>
        <p:spPr>
          <a:xfrm>
            <a:off x="977700" y="2010417"/>
            <a:ext cx="975300" cy="46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solidFill>
                  <a:srgbClr val="97ADB2"/>
                </a:solidFill>
              </a:rPr>
              <a:t>05</a:t>
            </a:r>
            <a:endParaRPr>
              <a:solidFill>
                <a:srgbClr val="97ADB2"/>
              </a:solidFill>
            </a:endParaRPr>
          </a:p>
        </p:txBody>
      </p:sp>
      <p:sp>
        <p:nvSpPr>
          <p:cNvPr id="593" name="Google Shape;593;p72"/>
          <p:cNvSpPr txBox="1">
            <a:spLocks noGrp="1"/>
          </p:cNvSpPr>
          <p:nvPr>
            <p:ph type="subTitle" idx="1"/>
          </p:nvPr>
        </p:nvSpPr>
        <p:spPr>
          <a:xfrm>
            <a:off x="977700" y="3300117"/>
            <a:ext cx="2655300" cy="3978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Clr>
                <a:srgbClr val="97ADB2"/>
              </a:buClr>
              <a:buSzPts val="1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73" descr="A screenshot of a cell phone&#10;&#10;Description automatically generated"/>
          <p:cNvPicPr preferRelativeResize="0"/>
          <p:nvPr/>
        </p:nvPicPr>
        <p:blipFill rotWithShape="1">
          <a:blip r:embed="rId3">
            <a:alphaModFix/>
          </a:blip>
          <a:srcRect/>
          <a:stretch/>
        </p:blipFill>
        <p:spPr>
          <a:xfrm>
            <a:off x="3458811" y="742946"/>
            <a:ext cx="5486411" cy="3657607"/>
          </a:xfrm>
          <a:prstGeom prst="rect">
            <a:avLst/>
          </a:prstGeom>
          <a:noFill/>
          <a:ln>
            <a:noFill/>
          </a:ln>
        </p:spPr>
      </p:pic>
      <p:sp>
        <p:nvSpPr>
          <p:cNvPr id="599" name="Google Shape;599;p73"/>
          <p:cNvSpPr txBox="1">
            <a:spLocks noGrp="1"/>
          </p:cNvSpPr>
          <p:nvPr>
            <p:ph type="ctrTitle"/>
          </p:nvPr>
        </p:nvSpPr>
        <p:spPr>
          <a:xfrm>
            <a:off x="664550" y="1001411"/>
            <a:ext cx="2960736" cy="31406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a:t>Total CitiBike Rides 2019 / 2020 </a:t>
            </a:r>
            <a:br>
              <a:rPr lang="en"/>
            </a:br>
            <a:r>
              <a:rPr lang="en"/>
              <a:t>Jan-May(millions)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4"/>
          <p:cNvSpPr txBox="1">
            <a:spLocks noGrp="1"/>
          </p:cNvSpPr>
          <p:nvPr>
            <p:ph type="ctrTitle"/>
          </p:nvPr>
        </p:nvSpPr>
        <p:spPr>
          <a:xfrm>
            <a:off x="5087463" y="-618666"/>
            <a:ext cx="2960736" cy="31406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a:t>Total Daily CitiBike Rides 2019 / 2020 </a:t>
            </a:r>
            <a:br>
              <a:rPr lang="en"/>
            </a:br>
            <a:r>
              <a:rPr lang="en"/>
              <a:t>Jan-May</a:t>
            </a:r>
            <a:endParaRPr/>
          </a:p>
        </p:txBody>
      </p:sp>
      <p:pic>
        <p:nvPicPr>
          <p:cNvPr id="605" name="Google Shape;605;p74" descr="A screenshot of a cell phone&#10;&#10;Description automatically generated"/>
          <p:cNvPicPr preferRelativeResize="0"/>
          <p:nvPr/>
        </p:nvPicPr>
        <p:blipFill rotWithShape="1">
          <a:blip r:embed="rId3">
            <a:alphaModFix/>
          </a:blip>
          <a:srcRect/>
          <a:stretch/>
        </p:blipFill>
        <p:spPr>
          <a:xfrm>
            <a:off x="64600" y="1693425"/>
            <a:ext cx="9014800" cy="22537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5"/>
          <p:cNvSpPr txBox="1">
            <a:spLocks noGrp="1"/>
          </p:cNvSpPr>
          <p:nvPr>
            <p:ph type="ctrTitle"/>
          </p:nvPr>
        </p:nvSpPr>
        <p:spPr>
          <a:xfrm>
            <a:off x="5087463" y="-618666"/>
            <a:ext cx="2960736" cy="31406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dirty="0"/>
              <a:t>Top Ten CitiBike Stations Jan-May </a:t>
            </a:r>
            <a:br>
              <a:rPr lang="en" dirty="0"/>
            </a:br>
            <a:r>
              <a:rPr lang="en" dirty="0"/>
              <a:t>2019 /2020</a:t>
            </a:r>
            <a:endParaRPr dirty="0"/>
          </a:p>
        </p:txBody>
      </p:sp>
      <p:pic>
        <p:nvPicPr>
          <p:cNvPr id="611" name="Google Shape;611;p75" descr="A picture containing building&#10;&#10;Description automatically generated"/>
          <p:cNvPicPr preferRelativeResize="0"/>
          <p:nvPr/>
        </p:nvPicPr>
        <p:blipFill rotWithShape="1">
          <a:blip r:embed="rId3">
            <a:alphaModFix/>
          </a:blip>
          <a:srcRect/>
          <a:stretch/>
        </p:blipFill>
        <p:spPr>
          <a:xfrm>
            <a:off x="308113" y="1388994"/>
            <a:ext cx="9144000" cy="3657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6"/>
          <p:cNvSpPr txBox="1">
            <a:spLocks noGrp="1"/>
          </p:cNvSpPr>
          <p:nvPr>
            <p:ph type="ctrTitle"/>
          </p:nvPr>
        </p:nvSpPr>
        <p:spPr>
          <a:xfrm>
            <a:off x="5087463" y="-618666"/>
            <a:ext cx="2960736" cy="31406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a:t>% Change Daily CitiBike Rides 2019 / 2020 </a:t>
            </a:r>
            <a:br>
              <a:rPr lang="en"/>
            </a:br>
            <a:r>
              <a:rPr lang="en"/>
              <a:t>Jan-May</a:t>
            </a:r>
            <a:endParaRPr/>
          </a:p>
        </p:txBody>
      </p:sp>
      <p:pic>
        <p:nvPicPr>
          <p:cNvPr id="617" name="Google Shape;617;p76" descr="A picture containing clock&#10;&#10;Description automatically generated"/>
          <p:cNvPicPr preferRelativeResize="0"/>
          <p:nvPr/>
        </p:nvPicPr>
        <p:blipFill rotWithShape="1">
          <a:blip r:embed="rId3">
            <a:alphaModFix/>
          </a:blip>
          <a:srcRect/>
          <a:stretch/>
        </p:blipFill>
        <p:spPr>
          <a:xfrm>
            <a:off x="59635" y="1677228"/>
            <a:ext cx="9019761" cy="225494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9"/>
          <p:cNvSpPr/>
          <p:nvPr/>
        </p:nvSpPr>
        <p:spPr>
          <a:xfrm rot="5400000" flipH="1">
            <a:off x="3700500" y="-1800764"/>
            <a:ext cx="1744500" cy="9145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59"/>
          <p:cNvSpPr txBox="1">
            <a:spLocks noGrp="1"/>
          </p:cNvSpPr>
          <p:nvPr>
            <p:ph type="ctrTitle"/>
          </p:nvPr>
        </p:nvSpPr>
        <p:spPr>
          <a:xfrm flipH="1">
            <a:off x="475825" y="524525"/>
            <a:ext cx="1828200" cy="644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a:solidFill>
                  <a:srgbClr val="FFFFFF"/>
                </a:solidFill>
              </a:rPr>
              <a:t>Table of </a:t>
            </a:r>
            <a:r>
              <a:rPr lang="en">
                <a:solidFill>
                  <a:srgbClr val="374957"/>
                </a:solidFill>
              </a:rPr>
              <a:t>contents</a:t>
            </a:r>
            <a:endParaRPr>
              <a:solidFill>
                <a:srgbClr val="374957"/>
              </a:solidFill>
            </a:endParaRPr>
          </a:p>
        </p:txBody>
      </p:sp>
      <p:sp>
        <p:nvSpPr>
          <p:cNvPr id="460" name="Google Shape;460;p59"/>
          <p:cNvSpPr txBox="1"/>
          <p:nvPr/>
        </p:nvSpPr>
        <p:spPr>
          <a:xfrm>
            <a:off x="-28916" y="2688837"/>
            <a:ext cx="1828200" cy="319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97ADB2"/>
                </a:solidFill>
                <a:latin typeface="Oswald"/>
                <a:ea typeface="Oswald"/>
                <a:cs typeface="Oswald"/>
                <a:sym typeface="Oswald"/>
              </a:rPr>
              <a:t>01</a:t>
            </a:r>
            <a:endParaRPr sz="1800" b="0" i="0" u="none" strike="noStrike" cap="none">
              <a:solidFill>
                <a:srgbClr val="97ADB2"/>
              </a:solidFill>
              <a:latin typeface="Oswald"/>
              <a:ea typeface="Oswald"/>
              <a:cs typeface="Oswald"/>
              <a:sym typeface="Oswa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2D2D30"/>
                </a:solidFill>
                <a:latin typeface="Oswald"/>
                <a:ea typeface="Oswald"/>
                <a:cs typeface="Oswald"/>
                <a:sym typeface="Oswald"/>
              </a:rPr>
              <a:t>Introduction</a:t>
            </a:r>
            <a:endParaRPr sz="1800" b="0" i="0" u="none" strike="noStrike" cap="none">
              <a:solidFill>
                <a:srgbClr val="2D2D30"/>
              </a:solidFill>
              <a:latin typeface="Oswald"/>
              <a:ea typeface="Oswald"/>
              <a:cs typeface="Oswald"/>
              <a:sym typeface="Oswald"/>
            </a:endParaRPr>
          </a:p>
        </p:txBody>
      </p:sp>
      <p:sp>
        <p:nvSpPr>
          <p:cNvPr id="461" name="Google Shape;461;p59"/>
          <p:cNvSpPr txBox="1"/>
          <p:nvPr/>
        </p:nvSpPr>
        <p:spPr>
          <a:xfrm>
            <a:off x="1799279" y="2685599"/>
            <a:ext cx="1828200" cy="319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97ADB2"/>
                </a:solidFill>
                <a:latin typeface="Oswald"/>
                <a:ea typeface="Oswald"/>
                <a:cs typeface="Oswald"/>
                <a:sym typeface="Oswald"/>
              </a:rPr>
              <a:t>02</a:t>
            </a:r>
            <a:endParaRPr sz="1800" b="0" i="0" u="none" strike="noStrike" cap="none">
              <a:solidFill>
                <a:srgbClr val="97ADB2"/>
              </a:solidFill>
              <a:latin typeface="Oswald"/>
              <a:ea typeface="Oswald"/>
              <a:cs typeface="Oswald"/>
              <a:sym typeface="Oswa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2D2D30"/>
                </a:solidFill>
                <a:latin typeface="Oswald"/>
                <a:ea typeface="Oswald"/>
                <a:cs typeface="Oswald"/>
                <a:sym typeface="Oswald"/>
              </a:rPr>
              <a:t>Analysis</a:t>
            </a:r>
            <a:endParaRPr sz="1800" b="0" i="0" u="none" strike="noStrike" cap="none">
              <a:solidFill>
                <a:srgbClr val="2D2D30"/>
              </a:solidFill>
              <a:latin typeface="Oswald"/>
              <a:ea typeface="Oswald"/>
              <a:cs typeface="Oswald"/>
              <a:sym typeface="Oswald"/>
            </a:endParaRPr>
          </a:p>
        </p:txBody>
      </p:sp>
      <p:sp>
        <p:nvSpPr>
          <p:cNvPr id="462" name="Google Shape;462;p59"/>
          <p:cNvSpPr txBox="1"/>
          <p:nvPr/>
        </p:nvSpPr>
        <p:spPr>
          <a:xfrm>
            <a:off x="3945227" y="2685599"/>
            <a:ext cx="1828200" cy="319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97ADB2"/>
                </a:solidFill>
                <a:latin typeface="Oswald"/>
                <a:ea typeface="Oswald"/>
                <a:cs typeface="Oswald"/>
                <a:sym typeface="Oswald"/>
              </a:rPr>
              <a:t>03</a:t>
            </a:r>
            <a:endParaRPr sz="1800" b="0" i="0" u="none" strike="noStrike" cap="none">
              <a:solidFill>
                <a:srgbClr val="97ADB2"/>
              </a:solidFill>
              <a:latin typeface="Oswald"/>
              <a:ea typeface="Oswald"/>
              <a:cs typeface="Oswald"/>
              <a:sym typeface="Oswa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2D2D30"/>
                </a:solidFill>
                <a:latin typeface="Oswald"/>
                <a:ea typeface="Oswald"/>
                <a:cs typeface="Oswald"/>
                <a:sym typeface="Oswald"/>
              </a:rPr>
              <a:t>Solutions</a:t>
            </a:r>
            <a:endParaRPr sz="1800" b="0" i="0" u="none" strike="noStrike" cap="none">
              <a:solidFill>
                <a:srgbClr val="2D2D30"/>
              </a:solidFill>
              <a:latin typeface="Oswald"/>
              <a:ea typeface="Oswald"/>
              <a:cs typeface="Oswald"/>
              <a:sym typeface="Oswald"/>
            </a:endParaRPr>
          </a:p>
        </p:txBody>
      </p:sp>
      <p:sp>
        <p:nvSpPr>
          <p:cNvPr id="463" name="Google Shape;463;p59"/>
          <p:cNvSpPr txBox="1"/>
          <p:nvPr/>
        </p:nvSpPr>
        <p:spPr>
          <a:xfrm>
            <a:off x="1665854" y="2841961"/>
            <a:ext cx="2095050" cy="47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97ADB2"/>
                </a:solidFill>
                <a:latin typeface="Source Sans Pro Light"/>
                <a:ea typeface="Source Sans Pro Light"/>
                <a:cs typeface="Source Sans Pro Light"/>
                <a:sym typeface="Source Sans Pro Light"/>
              </a:rPr>
              <a:t>COVID-19’s </a:t>
            </a:r>
            <a:r>
              <a:rPr lang="en" sz="1100">
                <a:solidFill>
                  <a:srgbClr val="97ADB2"/>
                </a:solidFill>
                <a:latin typeface="Source Sans Pro Light"/>
                <a:ea typeface="Source Sans Pro Light"/>
                <a:cs typeface="Source Sans Pro Light"/>
                <a:sym typeface="Source Sans Pro Light"/>
              </a:rPr>
              <a:t>e</a:t>
            </a:r>
            <a:r>
              <a:rPr lang="en" sz="1100" b="0" i="0" u="none" strike="noStrike" cap="none">
                <a:solidFill>
                  <a:srgbClr val="97ADB2"/>
                </a:solidFill>
                <a:latin typeface="Source Sans Pro Light"/>
                <a:ea typeface="Source Sans Pro Light"/>
                <a:cs typeface="Source Sans Pro Light"/>
                <a:sym typeface="Source Sans Pro Light"/>
              </a:rPr>
              <a:t>ffect on CitiBike and MTA</a:t>
            </a:r>
            <a:endParaRPr sz="1100" b="0" i="0" u="none" strike="noStrike" cap="none">
              <a:solidFill>
                <a:srgbClr val="97ADB2"/>
              </a:solidFill>
              <a:latin typeface="Source Sans Pro Light"/>
              <a:ea typeface="Source Sans Pro Light"/>
              <a:cs typeface="Source Sans Pro Light"/>
              <a:sym typeface="Source Sans Pro Light"/>
            </a:endParaRPr>
          </a:p>
        </p:txBody>
      </p:sp>
      <p:sp>
        <p:nvSpPr>
          <p:cNvPr id="464" name="Google Shape;464;p59"/>
          <p:cNvSpPr txBox="1"/>
          <p:nvPr/>
        </p:nvSpPr>
        <p:spPr>
          <a:xfrm>
            <a:off x="-28916" y="2845199"/>
            <a:ext cx="1828200" cy="47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97ADB2"/>
                </a:solidFill>
                <a:latin typeface="Source Sans Pro Light"/>
                <a:ea typeface="Source Sans Pro Light"/>
                <a:cs typeface="Source Sans Pro Light"/>
                <a:sym typeface="Source Sans Pro Light"/>
              </a:rPr>
              <a:t>Our Motivations </a:t>
            </a:r>
            <a:endParaRPr sz="1100" b="0" i="0" u="none" strike="noStrike" cap="none">
              <a:solidFill>
                <a:srgbClr val="97ADB2"/>
              </a:solidFill>
              <a:latin typeface="Source Sans Pro Light"/>
              <a:ea typeface="Source Sans Pro Light"/>
              <a:cs typeface="Source Sans Pro Light"/>
              <a:sym typeface="Source Sans Pro Light"/>
            </a:endParaRPr>
          </a:p>
        </p:txBody>
      </p:sp>
      <p:sp>
        <p:nvSpPr>
          <p:cNvPr id="465" name="Google Shape;465;p59"/>
          <p:cNvSpPr txBox="1"/>
          <p:nvPr/>
        </p:nvSpPr>
        <p:spPr>
          <a:xfrm>
            <a:off x="3945227" y="2845199"/>
            <a:ext cx="1828200" cy="47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97ADB2"/>
                </a:solidFill>
                <a:latin typeface="Source Sans Pro Light"/>
                <a:ea typeface="Source Sans Pro Light"/>
                <a:cs typeface="Source Sans Pro Light"/>
                <a:sym typeface="Source Sans Pro Light"/>
              </a:rPr>
              <a:t>How CitiBike can respond to COVID-19</a:t>
            </a:r>
            <a:endParaRPr sz="1100" b="0" i="0" u="none" strike="noStrike" cap="none">
              <a:solidFill>
                <a:srgbClr val="97ADB2"/>
              </a:solidFill>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97ADB2"/>
              </a:solidFill>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97ADB2"/>
              </a:solidFill>
              <a:latin typeface="Source Sans Pro Light"/>
              <a:ea typeface="Source Sans Pro Light"/>
              <a:cs typeface="Source Sans Pro Light"/>
              <a:sym typeface="Source Sans Pro Light"/>
            </a:endParaRPr>
          </a:p>
        </p:txBody>
      </p:sp>
      <p:sp>
        <p:nvSpPr>
          <p:cNvPr id="466" name="Google Shape;466;p59"/>
          <p:cNvSpPr txBox="1"/>
          <p:nvPr/>
        </p:nvSpPr>
        <p:spPr>
          <a:xfrm>
            <a:off x="5699332" y="2927962"/>
            <a:ext cx="1828200" cy="319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rgbClr val="97ADB2"/>
                </a:solidFill>
                <a:latin typeface="Oswald"/>
                <a:ea typeface="Oswald"/>
                <a:cs typeface="Oswald"/>
                <a:sym typeface="Oswald"/>
              </a:rPr>
              <a:t>04</a:t>
            </a:r>
            <a:endParaRPr sz="1800" b="0" i="0" u="none" strike="noStrike" cap="none" dirty="0">
              <a:solidFill>
                <a:srgbClr val="97ADB2"/>
              </a:solidFill>
              <a:latin typeface="Oswald"/>
              <a:ea typeface="Oswald"/>
              <a:cs typeface="Oswald"/>
              <a:sym typeface="Oswa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rgbClr val="2D2D30"/>
                </a:solidFill>
                <a:latin typeface="Oswald"/>
                <a:ea typeface="Oswald"/>
                <a:cs typeface="Oswald"/>
                <a:sym typeface="Oswald"/>
              </a:rPr>
              <a:t>Future Work Ideas</a:t>
            </a:r>
            <a:endParaRPr sz="1800" b="0" i="0" u="none" strike="noStrike" cap="none" dirty="0">
              <a:solidFill>
                <a:srgbClr val="2D2D30"/>
              </a:solidFill>
              <a:latin typeface="Oswald"/>
              <a:ea typeface="Oswald"/>
              <a:cs typeface="Oswald"/>
              <a:sym typeface="Oswald"/>
            </a:endParaRPr>
          </a:p>
        </p:txBody>
      </p:sp>
      <p:sp>
        <p:nvSpPr>
          <p:cNvPr id="467" name="Google Shape;467;p59"/>
          <p:cNvSpPr txBox="1"/>
          <p:nvPr/>
        </p:nvSpPr>
        <p:spPr>
          <a:xfrm>
            <a:off x="5699332" y="3087562"/>
            <a:ext cx="1828200" cy="47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dirty="0">
                <a:solidFill>
                  <a:srgbClr val="97ADB2"/>
                </a:solidFill>
                <a:latin typeface="Source Sans Pro Light"/>
                <a:ea typeface="Source Sans Pro Light"/>
                <a:cs typeface="Source Sans Pro Light"/>
                <a:sym typeface="Source Sans Pro Light"/>
              </a:rPr>
              <a:t>What’s next?</a:t>
            </a:r>
            <a:endParaRPr sz="1100" b="0" i="0" u="none" strike="noStrike" cap="none" dirty="0">
              <a:solidFill>
                <a:srgbClr val="97ADB2"/>
              </a:solidFill>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dirty="0">
              <a:solidFill>
                <a:srgbClr val="97ADB2"/>
              </a:solidFill>
              <a:latin typeface="Source Sans Pro Light"/>
              <a:ea typeface="Source Sans Pro Light"/>
              <a:cs typeface="Source Sans Pro Light"/>
              <a:sym typeface="Source Sans Pro Light"/>
            </a:endParaRPr>
          </a:p>
        </p:txBody>
      </p:sp>
      <p:sp>
        <p:nvSpPr>
          <p:cNvPr id="468" name="Google Shape;468;p59"/>
          <p:cNvSpPr txBox="1"/>
          <p:nvPr/>
        </p:nvSpPr>
        <p:spPr>
          <a:xfrm>
            <a:off x="7212184" y="2690512"/>
            <a:ext cx="1828200" cy="319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97ADB2"/>
                </a:solidFill>
                <a:latin typeface="Oswald"/>
                <a:ea typeface="Oswald"/>
                <a:cs typeface="Oswald"/>
                <a:sym typeface="Oswald"/>
              </a:rPr>
              <a:t>05</a:t>
            </a:r>
            <a:endParaRPr sz="1800" b="0" i="0" u="none" strike="noStrike" cap="none">
              <a:solidFill>
                <a:srgbClr val="97ADB2"/>
              </a:solidFill>
              <a:latin typeface="Oswald"/>
              <a:ea typeface="Oswald"/>
              <a:cs typeface="Oswald"/>
              <a:sym typeface="Oswa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2D2D30"/>
                </a:solidFill>
                <a:latin typeface="Oswald"/>
                <a:ea typeface="Oswald"/>
                <a:cs typeface="Oswald"/>
                <a:sym typeface="Oswald"/>
              </a:rPr>
              <a:t>Appendix</a:t>
            </a:r>
            <a:endParaRPr sz="1800" b="0" i="0" u="none" strike="noStrike" cap="none">
              <a:solidFill>
                <a:srgbClr val="2D2D30"/>
              </a:solidFill>
              <a:latin typeface="Oswald"/>
              <a:ea typeface="Oswald"/>
              <a:cs typeface="Oswald"/>
              <a:sym typeface="Oswald"/>
            </a:endParaRPr>
          </a:p>
        </p:txBody>
      </p:sp>
      <p:sp>
        <p:nvSpPr>
          <p:cNvPr id="469" name="Google Shape;469;p59"/>
          <p:cNvSpPr txBox="1"/>
          <p:nvPr/>
        </p:nvSpPr>
        <p:spPr>
          <a:xfrm>
            <a:off x="7212184" y="2850112"/>
            <a:ext cx="1828200" cy="47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97ADB2"/>
                </a:solidFill>
                <a:latin typeface="Source Sans Pro Light"/>
                <a:ea typeface="Source Sans Pro Light"/>
                <a:cs typeface="Source Sans Pro Light"/>
                <a:sym typeface="Source Sans Pro Light"/>
              </a:rPr>
              <a:t>Extras</a:t>
            </a:r>
            <a:endParaRPr sz="1100" b="0" i="0" u="none" strike="noStrike" cap="none">
              <a:solidFill>
                <a:srgbClr val="97ADB2"/>
              </a:solidFill>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97ADB2"/>
              </a:solidFill>
              <a:latin typeface="Source Sans Pro Light"/>
              <a:ea typeface="Source Sans Pro Light"/>
              <a:cs typeface="Source Sans Pro Light"/>
              <a:sym typeface="Source Sans Pr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7"/>
          <p:cNvSpPr txBox="1">
            <a:spLocks noGrp="1"/>
          </p:cNvSpPr>
          <p:nvPr>
            <p:ph type="ctrTitle"/>
          </p:nvPr>
        </p:nvSpPr>
        <p:spPr>
          <a:xfrm>
            <a:off x="5087463" y="-618666"/>
            <a:ext cx="2960736" cy="31406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a:t>% Change Daily CitiBike &amp; MTA Rides 2019 / 2020 </a:t>
            </a:r>
            <a:br>
              <a:rPr lang="en"/>
            </a:br>
            <a:r>
              <a:rPr lang="en"/>
              <a:t>Jan-May</a:t>
            </a:r>
            <a:endParaRPr/>
          </a:p>
        </p:txBody>
      </p:sp>
      <p:pic>
        <p:nvPicPr>
          <p:cNvPr id="623" name="Google Shape;623;p77" descr="A screenshot of a cell phone&#10;&#10;Description automatically generated"/>
          <p:cNvPicPr preferRelativeResize="0"/>
          <p:nvPr/>
        </p:nvPicPr>
        <p:blipFill rotWithShape="1">
          <a:blip r:embed="rId3">
            <a:alphaModFix/>
          </a:blip>
          <a:srcRect/>
          <a:stretch/>
        </p:blipFill>
        <p:spPr>
          <a:xfrm>
            <a:off x="89452" y="1806437"/>
            <a:ext cx="8855768" cy="221394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78"/>
          <p:cNvSpPr txBox="1">
            <a:spLocks noGrp="1"/>
          </p:cNvSpPr>
          <p:nvPr>
            <p:ph type="ctrTitle"/>
          </p:nvPr>
        </p:nvSpPr>
        <p:spPr>
          <a:xfrm>
            <a:off x="5087463" y="-618666"/>
            <a:ext cx="2960736" cy="31406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a:t>Daily MTA Entries </a:t>
            </a:r>
            <a:br>
              <a:rPr lang="en"/>
            </a:br>
            <a:r>
              <a:rPr lang="en"/>
              <a:t>2019 / 2020 </a:t>
            </a:r>
            <a:br>
              <a:rPr lang="en"/>
            </a:br>
            <a:r>
              <a:rPr lang="en"/>
              <a:t>Jan-May</a:t>
            </a:r>
            <a:endParaRPr/>
          </a:p>
        </p:txBody>
      </p:sp>
      <p:pic>
        <p:nvPicPr>
          <p:cNvPr id="629" name="Google Shape;629;p78" descr="A screenshot of a cell phone&#10;&#10;Description automatically generated"/>
          <p:cNvPicPr preferRelativeResize="0"/>
          <p:nvPr/>
        </p:nvPicPr>
        <p:blipFill rotWithShape="1">
          <a:blip r:embed="rId3">
            <a:alphaModFix/>
          </a:blip>
          <a:srcRect/>
          <a:stretch/>
        </p:blipFill>
        <p:spPr>
          <a:xfrm>
            <a:off x="89452" y="1836254"/>
            <a:ext cx="9014792" cy="225369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9"/>
          <p:cNvSpPr txBox="1">
            <a:spLocks noGrp="1"/>
          </p:cNvSpPr>
          <p:nvPr>
            <p:ph type="ctrTitle"/>
          </p:nvPr>
        </p:nvSpPr>
        <p:spPr>
          <a:xfrm>
            <a:off x="5087463" y="-618666"/>
            <a:ext cx="2960736" cy="31406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a:t>Avg rides per weekday</a:t>
            </a:r>
            <a:br>
              <a:rPr lang="en"/>
            </a:br>
            <a:r>
              <a:rPr lang="en"/>
              <a:t>MTA &amp; CitiBike</a:t>
            </a:r>
            <a:br>
              <a:rPr lang="en"/>
            </a:br>
            <a:r>
              <a:rPr lang="en"/>
              <a:t>2019 / 2020 </a:t>
            </a:r>
            <a:br>
              <a:rPr lang="en"/>
            </a:br>
            <a:r>
              <a:rPr lang="en"/>
              <a:t>Jan-May</a:t>
            </a:r>
            <a:endParaRPr/>
          </a:p>
        </p:txBody>
      </p:sp>
      <p:pic>
        <p:nvPicPr>
          <p:cNvPr id="635" name="Google Shape;635;p79" descr="A close up of a map&#10;&#10;Description automatically generated"/>
          <p:cNvPicPr preferRelativeResize="0"/>
          <p:nvPr/>
        </p:nvPicPr>
        <p:blipFill rotWithShape="1">
          <a:blip r:embed="rId3">
            <a:alphaModFix/>
          </a:blip>
          <a:srcRect/>
          <a:stretch/>
        </p:blipFill>
        <p:spPr>
          <a:xfrm>
            <a:off x="4482476" y="2282974"/>
            <a:ext cx="4617626" cy="2770576"/>
          </a:xfrm>
          <a:prstGeom prst="rect">
            <a:avLst/>
          </a:prstGeom>
          <a:noFill/>
          <a:ln w="9525" cap="flat" cmpd="sng">
            <a:solidFill>
              <a:schemeClr val="dk1"/>
            </a:solidFill>
            <a:prstDash val="solid"/>
            <a:round/>
            <a:headEnd type="none" w="sm" len="sm"/>
            <a:tailEnd type="none" w="sm" len="sm"/>
          </a:ln>
        </p:spPr>
      </p:pic>
      <p:pic>
        <p:nvPicPr>
          <p:cNvPr id="636" name="Google Shape;636;p79" descr="A close up of a map&#10;&#10;Description automatically generated"/>
          <p:cNvPicPr preferRelativeResize="0"/>
          <p:nvPr/>
        </p:nvPicPr>
        <p:blipFill rotWithShape="1">
          <a:blip r:embed="rId4">
            <a:alphaModFix/>
          </a:blip>
          <a:srcRect/>
          <a:stretch/>
        </p:blipFill>
        <p:spPr>
          <a:xfrm>
            <a:off x="133351" y="169464"/>
            <a:ext cx="4617628" cy="2770577"/>
          </a:xfrm>
          <a:prstGeom prst="rect">
            <a:avLst/>
          </a:prstGeom>
          <a:noFill/>
          <a:ln w="9525" cap="flat" cmpd="sng">
            <a:solidFill>
              <a:schemeClr val="dk1"/>
            </a:solidFill>
            <a:prstDash val="solid"/>
            <a:round/>
            <a:headEnd type="none" w="sm" len="sm"/>
            <a:tailEnd type="none" w="sm" len="sm"/>
          </a:ln>
        </p:spPr>
      </p:pic>
      <p:pic>
        <p:nvPicPr>
          <p:cNvPr id="637" name="Google Shape;637;p79" descr="bike icon | Free SVG"/>
          <p:cNvPicPr preferRelativeResize="0"/>
          <p:nvPr/>
        </p:nvPicPr>
        <p:blipFill rotWithShape="1">
          <a:blip r:embed="rId5">
            <a:alphaModFix/>
          </a:blip>
          <a:srcRect/>
          <a:stretch/>
        </p:blipFill>
        <p:spPr>
          <a:xfrm>
            <a:off x="6457148" y="1406587"/>
            <a:ext cx="843971" cy="843971"/>
          </a:xfrm>
          <a:prstGeom prst="rect">
            <a:avLst/>
          </a:prstGeom>
          <a:noFill/>
          <a:ln>
            <a:noFill/>
          </a:ln>
        </p:spPr>
      </p:pic>
      <p:pic>
        <p:nvPicPr>
          <p:cNvPr id="638" name="Google Shape;638;p79"/>
          <p:cNvPicPr preferRelativeResize="0"/>
          <p:nvPr/>
        </p:nvPicPr>
        <p:blipFill rotWithShape="1">
          <a:blip r:embed="rId6">
            <a:alphaModFix/>
          </a:blip>
          <a:srcRect/>
          <a:stretch/>
        </p:blipFill>
        <p:spPr>
          <a:xfrm>
            <a:off x="1754470" y="2940041"/>
            <a:ext cx="1106887" cy="11068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0"/>
          <p:cNvSpPr txBox="1">
            <a:spLocks noGrp="1"/>
          </p:cNvSpPr>
          <p:nvPr>
            <p:ph type="ctrTitle"/>
          </p:nvPr>
        </p:nvSpPr>
        <p:spPr>
          <a:xfrm>
            <a:off x="2790200" y="2442614"/>
            <a:ext cx="5469600" cy="726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n" dirty="0">
                <a:solidFill>
                  <a:srgbClr val="2D2D30"/>
                </a:solidFill>
              </a:rPr>
              <a:t>Introduction</a:t>
            </a:r>
            <a:endParaRPr dirty="0">
              <a:solidFill>
                <a:srgbClr val="2D2D30"/>
              </a:solidFill>
            </a:endParaRPr>
          </a:p>
        </p:txBody>
      </p:sp>
      <p:sp>
        <p:nvSpPr>
          <p:cNvPr id="475" name="Google Shape;475;p60"/>
          <p:cNvSpPr txBox="1">
            <a:spLocks noGrp="1"/>
          </p:cNvSpPr>
          <p:nvPr>
            <p:ph type="subTitle" idx="1"/>
          </p:nvPr>
        </p:nvSpPr>
        <p:spPr>
          <a:xfrm>
            <a:off x="5604500" y="3300117"/>
            <a:ext cx="2655300" cy="39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chemeClr val="dk1"/>
              </a:buClr>
              <a:buSzPts val="1100"/>
              <a:buFont typeface="Arial"/>
              <a:buNone/>
            </a:pPr>
            <a:r>
              <a:rPr lang="en"/>
              <a:t>Our Motivations</a:t>
            </a:r>
            <a:endParaRPr/>
          </a:p>
          <a:p>
            <a:pPr marL="0" lvl="0" indent="0" algn="r" rtl="0">
              <a:lnSpc>
                <a:spcPct val="100000"/>
              </a:lnSpc>
              <a:spcBef>
                <a:spcPts val="0"/>
              </a:spcBef>
              <a:spcAft>
                <a:spcPts val="0"/>
              </a:spcAft>
              <a:buSzPts val="1200"/>
              <a:buNone/>
            </a:pPr>
            <a:endParaRPr/>
          </a:p>
        </p:txBody>
      </p:sp>
      <p:sp>
        <p:nvSpPr>
          <p:cNvPr id="476" name="Google Shape;476;p60"/>
          <p:cNvSpPr txBox="1">
            <a:spLocks noGrp="1"/>
          </p:cNvSpPr>
          <p:nvPr>
            <p:ph type="title" idx="4294967295"/>
          </p:nvPr>
        </p:nvSpPr>
        <p:spPr>
          <a:xfrm>
            <a:off x="7284500" y="2056950"/>
            <a:ext cx="975300" cy="46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en">
                <a:solidFill>
                  <a:srgbClr val="97ADB2"/>
                </a:solidFill>
              </a:rPr>
              <a:t>01</a:t>
            </a:r>
            <a:endParaRPr>
              <a:solidFill>
                <a:srgbClr val="97ADB2"/>
              </a:solidFill>
            </a:endParaRPr>
          </a:p>
        </p:txBody>
      </p:sp>
      <p:pic>
        <p:nvPicPr>
          <p:cNvPr id="477" name="Google Shape;477;p60"/>
          <p:cNvPicPr preferRelativeResize="0"/>
          <p:nvPr/>
        </p:nvPicPr>
        <p:blipFill rotWithShape="1">
          <a:blip r:embed="rId3">
            <a:alphaModFix/>
          </a:blip>
          <a:srcRect/>
          <a:stretch/>
        </p:blipFill>
        <p:spPr>
          <a:xfrm>
            <a:off x="2271852" y="3558077"/>
            <a:ext cx="1267649" cy="1267649"/>
          </a:xfrm>
          <a:prstGeom prst="rect">
            <a:avLst/>
          </a:prstGeom>
          <a:noFill/>
          <a:ln>
            <a:noFill/>
          </a:ln>
        </p:spPr>
      </p:pic>
      <p:sp>
        <p:nvSpPr>
          <p:cNvPr id="478" name="Google Shape;478;p60" descr="SVG &gt; molecular level flu virus - Free SVG Image &amp; Icon. | SVG Silh"/>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60" descr="molecular level flu virus "/>
          <p:cNvSpPr/>
          <p:nvPr/>
        </p:nvSpPr>
        <p:spPr>
          <a:xfrm>
            <a:off x="4572000" y="25717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80" name="Google Shape;480;p60" descr="A close up of a logo&#10;&#10;Description automatically generated"/>
          <p:cNvPicPr preferRelativeResize="0"/>
          <p:nvPr/>
        </p:nvPicPr>
        <p:blipFill rotWithShape="1">
          <a:blip r:embed="rId4">
            <a:alphaModFix/>
          </a:blip>
          <a:srcRect/>
          <a:stretch/>
        </p:blipFill>
        <p:spPr>
          <a:xfrm>
            <a:off x="858267" y="2136463"/>
            <a:ext cx="1677968" cy="1669775"/>
          </a:xfrm>
          <a:prstGeom prst="rect">
            <a:avLst/>
          </a:prstGeom>
          <a:noFill/>
          <a:ln>
            <a:noFill/>
          </a:ln>
        </p:spPr>
      </p:pic>
      <p:pic>
        <p:nvPicPr>
          <p:cNvPr id="481" name="Google Shape;481;p60"/>
          <p:cNvPicPr preferRelativeResize="0"/>
          <p:nvPr/>
        </p:nvPicPr>
        <p:blipFill rotWithShape="1">
          <a:blip r:embed="rId5">
            <a:alphaModFix/>
          </a:blip>
          <a:srcRect/>
          <a:stretch/>
        </p:blipFill>
        <p:spPr>
          <a:xfrm>
            <a:off x="5447859" y="878849"/>
            <a:ext cx="2968581" cy="777646"/>
          </a:xfrm>
          <a:prstGeom prst="rect">
            <a:avLst/>
          </a:prstGeom>
          <a:noFill/>
          <a:ln>
            <a:noFill/>
          </a:ln>
        </p:spPr>
      </p:pic>
      <p:pic>
        <p:nvPicPr>
          <p:cNvPr id="482" name="Google Shape;482;p60" descr="bike icon | Free SVG"/>
          <p:cNvPicPr preferRelativeResize="0"/>
          <p:nvPr/>
        </p:nvPicPr>
        <p:blipFill rotWithShape="1">
          <a:blip r:embed="rId6">
            <a:alphaModFix/>
          </a:blip>
          <a:srcRect/>
          <a:stretch/>
        </p:blipFill>
        <p:spPr>
          <a:xfrm>
            <a:off x="69574" y="1082510"/>
            <a:ext cx="1147970" cy="11479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1"/>
          <p:cNvSpPr txBox="1">
            <a:spLocks noGrp="1"/>
          </p:cNvSpPr>
          <p:nvPr>
            <p:ph type="ctrTitle"/>
          </p:nvPr>
        </p:nvSpPr>
        <p:spPr>
          <a:xfrm flipH="1">
            <a:off x="6625125" y="1545625"/>
            <a:ext cx="1935000" cy="205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88" name="Google Shape;488;p61"/>
          <p:cNvSpPr txBox="1">
            <a:spLocks noGrp="1"/>
          </p:cNvSpPr>
          <p:nvPr>
            <p:ph type="ctrTitle"/>
          </p:nvPr>
        </p:nvSpPr>
        <p:spPr>
          <a:xfrm flipH="1">
            <a:off x="383125" y="112750"/>
            <a:ext cx="5370600" cy="116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Motivations</a:t>
            </a:r>
            <a:endParaRPr/>
          </a:p>
        </p:txBody>
      </p:sp>
      <p:sp>
        <p:nvSpPr>
          <p:cNvPr id="489" name="Google Shape;489;p61"/>
          <p:cNvSpPr txBox="1">
            <a:spLocks noGrp="1"/>
          </p:cNvSpPr>
          <p:nvPr>
            <p:ph type="ctrTitle"/>
          </p:nvPr>
        </p:nvSpPr>
        <p:spPr>
          <a:xfrm flipH="1">
            <a:off x="382850" y="1063125"/>
            <a:ext cx="5437200" cy="33777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a:t>Investigate the level of disruption in the NYC public transportation industry </a:t>
            </a:r>
            <a:r>
              <a:rPr lang="en" sz="1800">
                <a:solidFill>
                  <a:schemeClr val="dk1"/>
                </a:solidFill>
              </a:rPr>
              <a:t>during the COVID-19 crisis</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Compare the relative levels of decline in demand experienced by MTA &amp; CitiBike </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Provide recommendations for CitiBike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2"/>
          <p:cNvSpPr txBox="1">
            <a:spLocks noGrp="1"/>
          </p:cNvSpPr>
          <p:nvPr>
            <p:ph type="ctrTitle"/>
          </p:nvPr>
        </p:nvSpPr>
        <p:spPr>
          <a:xfrm>
            <a:off x="1837125" y="2442614"/>
            <a:ext cx="5469600" cy="72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solidFill>
                  <a:srgbClr val="2D2D30"/>
                </a:solidFill>
              </a:rPr>
              <a:t>Analysis</a:t>
            </a:r>
            <a:endParaRPr>
              <a:solidFill>
                <a:srgbClr val="2D2D30"/>
              </a:solidFill>
            </a:endParaRPr>
          </a:p>
        </p:txBody>
      </p:sp>
      <p:sp>
        <p:nvSpPr>
          <p:cNvPr id="495" name="Google Shape;495;p62"/>
          <p:cNvSpPr txBox="1">
            <a:spLocks noGrp="1"/>
          </p:cNvSpPr>
          <p:nvPr>
            <p:ph type="subTitle" idx="1"/>
          </p:nvPr>
        </p:nvSpPr>
        <p:spPr>
          <a:xfrm>
            <a:off x="3244225" y="3300117"/>
            <a:ext cx="2655300" cy="3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r>
              <a:rPr lang="en"/>
              <a:t>COVID-19’s effect on CitiBike and MTA</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SzPts val="1200"/>
              <a:buNone/>
            </a:pPr>
            <a:endParaRPr/>
          </a:p>
        </p:txBody>
      </p:sp>
      <p:sp>
        <p:nvSpPr>
          <p:cNvPr id="496" name="Google Shape;496;p62"/>
          <p:cNvSpPr txBox="1">
            <a:spLocks noGrp="1"/>
          </p:cNvSpPr>
          <p:nvPr>
            <p:ph type="title" idx="2"/>
          </p:nvPr>
        </p:nvSpPr>
        <p:spPr>
          <a:xfrm>
            <a:off x="4084213" y="2010417"/>
            <a:ext cx="975300" cy="46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solidFill>
                  <a:srgbClr val="97ADB2"/>
                </a:solidFill>
              </a:rPr>
              <a:t>02</a:t>
            </a:r>
            <a:endParaRPr>
              <a:solidFill>
                <a:srgbClr val="97ADB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3"/>
          <p:cNvSpPr txBox="1">
            <a:spLocks noGrp="1"/>
          </p:cNvSpPr>
          <p:nvPr>
            <p:ph type="ctrTitle"/>
          </p:nvPr>
        </p:nvSpPr>
        <p:spPr>
          <a:xfrm flipH="1">
            <a:off x="383125" y="112750"/>
            <a:ext cx="5370600" cy="116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Effects of COVID-19 on MTA Ridership</a:t>
            </a:r>
            <a:endParaRPr/>
          </a:p>
        </p:txBody>
      </p:sp>
      <p:pic>
        <p:nvPicPr>
          <p:cNvPr id="502" name="Google Shape;502;p63"/>
          <p:cNvPicPr preferRelativeResize="0"/>
          <p:nvPr/>
        </p:nvPicPr>
        <p:blipFill>
          <a:blip r:embed="rId3">
            <a:alphaModFix/>
          </a:blip>
          <a:stretch>
            <a:fillRect/>
          </a:stretch>
        </p:blipFill>
        <p:spPr>
          <a:xfrm>
            <a:off x="383125" y="1096575"/>
            <a:ext cx="4933850" cy="3700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4"/>
          <p:cNvSpPr txBox="1">
            <a:spLocks noGrp="1"/>
          </p:cNvSpPr>
          <p:nvPr>
            <p:ph type="ctrTitle"/>
          </p:nvPr>
        </p:nvSpPr>
        <p:spPr>
          <a:xfrm flipH="1">
            <a:off x="383125" y="112750"/>
            <a:ext cx="5370600" cy="116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Effects of COVID-19 on CitiBike Ridership</a:t>
            </a:r>
            <a:endParaRPr dirty="0"/>
          </a:p>
        </p:txBody>
      </p:sp>
      <p:pic>
        <p:nvPicPr>
          <p:cNvPr id="508" name="Google Shape;508;p64" descr="A screenshot of a cell phone&#10;&#10;Description automatically generated"/>
          <p:cNvPicPr preferRelativeResize="0"/>
          <p:nvPr/>
        </p:nvPicPr>
        <p:blipFill rotWithShape="1">
          <a:blip r:embed="rId3">
            <a:alphaModFix/>
          </a:blip>
          <a:srcRect l="5684" r="6856"/>
          <a:stretch/>
        </p:blipFill>
        <p:spPr>
          <a:xfrm>
            <a:off x="641850" y="1773450"/>
            <a:ext cx="7884401" cy="225367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65"/>
          <p:cNvPicPr preferRelativeResize="0"/>
          <p:nvPr/>
        </p:nvPicPr>
        <p:blipFill>
          <a:blip r:embed="rId3">
            <a:alphaModFix/>
          </a:blip>
          <a:stretch>
            <a:fillRect/>
          </a:stretch>
        </p:blipFill>
        <p:spPr>
          <a:xfrm>
            <a:off x="96400" y="2604975"/>
            <a:ext cx="3751850" cy="2444925"/>
          </a:xfrm>
          <a:prstGeom prst="rect">
            <a:avLst/>
          </a:prstGeom>
          <a:noFill/>
          <a:ln>
            <a:noFill/>
          </a:ln>
        </p:spPr>
      </p:pic>
      <p:pic>
        <p:nvPicPr>
          <p:cNvPr id="514" name="Google Shape;514;p65"/>
          <p:cNvPicPr preferRelativeResize="0"/>
          <p:nvPr/>
        </p:nvPicPr>
        <p:blipFill>
          <a:blip r:embed="rId4">
            <a:alphaModFix/>
          </a:blip>
          <a:stretch>
            <a:fillRect/>
          </a:stretch>
        </p:blipFill>
        <p:spPr>
          <a:xfrm>
            <a:off x="96400" y="119675"/>
            <a:ext cx="3751849" cy="2318226"/>
          </a:xfrm>
          <a:prstGeom prst="rect">
            <a:avLst/>
          </a:prstGeom>
          <a:noFill/>
          <a:ln>
            <a:noFill/>
          </a:ln>
        </p:spPr>
      </p:pic>
      <p:pic>
        <p:nvPicPr>
          <p:cNvPr id="515" name="Google Shape;515;p65"/>
          <p:cNvPicPr preferRelativeResize="0"/>
          <p:nvPr/>
        </p:nvPicPr>
        <p:blipFill rotWithShape="1">
          <a:blip r:embed="rId5">
            <a:alphaModFix/>
          </a:blip>
          <a:srcRect b="4076"/>
          <a:stretch/>
        </p:blipFill>
        <p:spPr>
          <a:xfrm>
            <a:off x="4074400" y="1660000"/>
            <a:ext cx="4888750" cy="3251750"/>
          </a:xfrm>
          <a:prstGeom prst="rect">
            <a:avLst/>
          </a:prstGeom>
          <a:noFill/>
          <a:ln>
            <a:noFill/>
          </a:ln>
        </p:spPr>
      </p:pic>
      <p:sp>
        <p:nvSpPr>
          <p:cNvPr id="516" name="Google Shape;516;p65"/>
          <p:cNvSpPr txBox="1">
            <a:spLocks noGrp="1"/>
          </p:cNvSpPr>
          <p:nvPr>
            <p:ph type="ctrTitle"/>
          </p:nvPr>
        </p:nvSpPr>
        <p:spPr>
          <a:xfrm flipH="1">
            <a:off x="3956900" y="265600"/>
            <a:ext cx="4083600" cy="1394400"/>
          </a:xfrm>
          <a:prstGeom prst="rect">
            <a:avLst/>
          </a:prstGeom>
        </p:spPr>
        <p:txBody>
          <a:bodyPr spcFirstLastPara="1" wrap="square" lIns="91425" tIns="91425" rIns="91425" bIns="91425" anchor="ctr" anchorCtr="0">
            <a:noAutofit/>
          </a:bodyPr>
          <a:lstStyle/>
          <a:p>
            <a:pPr marL="457200" lvl="0" indent="-336550" algn="l" rtl="0">
              <a:spcBef>
                <a:spcPts val="0"/>
              </a:spcBef>
              <a:spcAft>
                <a:spcPts val="0"/>
              </a:spcAft>
              <a:buClr>
                <a:srgbClr val="374957"/>
              </a:buClr>
              <a:buSzPts val="1700"/>
              <a:buChar char="●"/>
            </a:pPr>
            <a:r>
              <a:rPr lang="en" sz="1700">
                <a:solidFill>
                  <a:srgbClr val="374957"/>
                </a:solidFill>
              </a:rPr>
              <a:t>Dramatic, sustained reduction in MTA ridership</a:t>
            </a:r>
            <a:endParaRPr sz="1700">
              <a:solidFill>
                <a:srgbClr val="374957"/>
              </a:solidFill>
            </a:endParaRPr>
          </a:p>
          <a:p>
            <a:pPr marL="457200" lvl="0" indent="-336550" algn="l" rtl="0">
              <a:spcBef>
                <a:spcPts val="0"/>
              </a:spcBef>
              <a:spcAft>
                <a:spcPts val="0"/>
              </a:spcAft>
              <a:buClr>
                <a:srgbClr val="374957"/>
              </a:buClr>
              <a:buSzPts val="1700"/>
              <a:buChar char="●"/>
            </a:pPr>
            <a:r>
              <a:rPr lang="en" sz="1700">
                <a:solidFill>
                  <a:srgbClr val="374957"/>
                </a:solidFill>
              </a:rPr>
              <a:t>Gentler, and short-lived reduction in Citibike ridership</a:t>
            </a:r>
            <a:endParaRPr sz="1700">
              <a:solidFill>
                <a:srgbClr val="374957"/>
              </a:solidFill>
            </a:endParaRPr>
          </a:p>
          <a:p>
            <a:pPr marL="457200" lvl="0" indent="-342900" algn="l" rtl="0">
              <a:spcBef>
                <a:spcPts val="0"/>
              </a:spcBef>
              <a:spcAft>
                <a:spcPts val="0"/>
              </a:spcAft>
              <a:buClr>
                <a:srgbClr val="374957"/>
              </a:buClr>
              <a:buSzPts val="1800"/>
              <a:buChar char="●"/>
            </a:pPr>
            <a:r>
              <a:rPr lang="en" sz="1700">
                <a:solidFill>
                  <a:srgbClr val="374957"/>
                </a:solidFill>
              </a:rPr>
              <a:t>Citibike rapidly growing into the summe</a:t>
            </a:r>
            <a:r>
              <a:rPr lang="en" sz="1800">
                <a:solidFill>
                  <a:srgbClr val="374957"/>
                </a:solidFill>
              </a:rPr>
              <a:t>r </a:t>
            </a:r>
            <a:endParaRPr sz="1800">
              <a:solidFill>
                <a:srgbClr val="374957"/>
              </a:solidFill>
            </a:endParaRPr>
          </a:p>
          <a:p>
            <a:pPr marL="0" lvl="0" indent="0" algn="ctr" rtl="0">
              <a:spcBef>
                <a:spcPts val="0"/>
              </a:spcBef>
              <a:spcAft>
                <a:spcPts val="0"/>
              </a:spcAft>
              <a:buNone/>
            </a:pPr>
            <a:endParaRPr>
              <a:solidFill>
                <a:srgbClr val="374957"/>
              </a:solidFill>
            </a:endParaRPr>
          </a:p>
        </p:txBody>
      </p:sp>
      <p:cxnSp>
        <p:nvCxnSpPr>
          <p:cNvPr id="517" name="Google Shape;517;p65"/>
          <p:cNvCxnSpPr/>
          <p:nvPr/>
        </p:nvCxnSpPr>
        <p:spPr>
          <a:xfrm>
            <a:off x="4458175" y="4116700"/>
            <a:ext cx="4467600" cy="9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66"/>
          <p:cNvPicPr preferRelativeResize="0"/>
          <p:nvPr/>
        </p:nvPicPr>
        <p:blipFill>
          <a:blip r:embed="rId3">
            <a:alphaModFix/>
          </a:blip>
          <a:stretch>
            <a:fillRect/>
          </a:stretch>
        </p:blipFill>
        <p:spPr>
          <a:xfrm>
            <a:off x="6017975" y="-123925"/>
            <a:ext cx="3580475" cy="5569625"/>
          </a:xfrm>
          <a:prstGeom prst="rect">
            <a:avLst/>
          </a:prstGeom>
          <a:noFill/>
          <a:ln>
            <a:noFill/>
          </a:ln>
        </p:spPr>
      </p:pic>
      <p:pic>
        <p:nvPicPr>
          <p:cNvPr id="523" name="Google Shape;523;p66"/>
          <p:cNvPicPr preferRelativeResize="0"/>
          <p:nvPr/>
        </p:nvPicPr>
        <p:blipFill>
          <a:blip r:embed="rId4">
            <a:alphaModFix/>
          </a:blip>
          <a:stretch>
            <a:fillRect/>
          </a:stretch>
        </p:blipFill>
        <p:spPr>
          <a:xfrm>
            <a:off x="1311587" y="2047550"/>
            <a:ext cx="4495075" cy="2972025"/>
          </a:xfrm>
          <a:prstGeom prst="rect">
            <a:avLst/>
          </a:prstGeom>
          <a:noFill/>
          <a:ln>
            <a:noFill/>
          </a:ln>
        </p:spPr>
      </p:pic>
      <p:sp>
        <p:nvSpPr>
          <p:cNvPr id="524" name="Google Shape;524;p66"/>
          <p:cNvSpPr txBox="1">
            <a:spLocks noGrp="1"/>
          </p:cNvSpPr>
          <p:nvPr>
            <p:ph type="ctrTitle"/>
          </p:nvPr>
        </p:nvSpPr>
        <p:spPr>
          <a:xfrm>
            <a:off x="1052725" y="147050"/>
            <a:ext cx="5618700" cy="1900500"/>
          </a:xfrm>
          <a:prstGeom prst="rect">
            <a:avLst/>
          </a:prstGeom>
        </p:spPr>
        <p:txBody>
          <a:bodyPr spcFirstLastPara="1" wrap="square" lIns="91425" tIns="91425" rIns="91425" bIns="91425" anchor="ctr" anchorCtr="0">
            <a:noAutofit/>
          </a:bodyPr>
          <a:lstStyle/>
          <a:p>
            <a:pPr marL="457200" lvl="0" indent="-368300" algn="l" rtl="0">
              <a:spcBef>
                <a:spcPts val="0"/>
              </a:spcBef>
              <a:spcAft>
                <a:spcPts val="0"/>
              </a:spcAft>
              <a:buSzPts val="2200"/>
              <a:buChar char="●"/>
            </a:pPr>
            <a:r>
              <a:rPr lang="en" sz="2200"/>
              <a:t>Overall Citibike recovery much faster than MTA</a:t>
            </a:r>
            <a:endParaRPr sz="2200"/>
          </a:p>
          <a:p>
            <a:pPr marL="457200" lvl="0" indent="0" algn="l" rtl="0">
              <a:spcBef>
                <a:spcPts val="0"/>
              </a:spcBef>
              <a:spcAft>
                <a:spcPts val="0"/>
              </a:spcAft>
              <a:buNone/>
            </a:pPr>
            <a:endParaRPr sz="2200"/>
          </a:p>
          <a:p>
            <a:pPr marL="457200" lvl="0" indent="-368300" algn="l" rtl="0">
              <a:spcBef>
                <a:spcPts val="0"/>
              </a:spcBef>
              <a:spcAft>
                <a:spcPts val="0"/>
              </a:spcAft>
              <a:buSzPts val="2200"/>
              <a:buChar char="●"/>
            </a:pPr>
            <a:r>
              <a:rPr lang="en" sz="2200"/>
              <a:t>Particular post-COVID growth in Chelsea, the Garment District, and Brooklyn Heights</a:t>
            </a:r>
            <a:endParaRPr sz="22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business by Slidesgo">
  <a:themeElements>
    <a:clrScheme name="Simple Light">
      <a:dk1>
        <a:srgbClr val="2D2D30"/>
      </a:dk1>
      <a:lt1>
        <a:srgbClr val="FFFFFF"/>
      </a:lt1>
      <a:dk2>
        <a:srgbClr val="374957"/>
      </a:dk2>
      <a:lt2>
        <a:srgbClr val="D9D9D9"/>
      </a:lt2>
      <a:accent1>
        <a:srgbClr val="5F7D95"/>
      </a:accent1>
      <a:accent2>
        <a:srgbClr val="D9E4E8"/>
      </a:accent2>
      <a:accent3>
        <a:srgbClr val="BDCDD1"/>
      </a:accent3>
      <a:accent4>
        <a:srgbClr val="97ADB2"/>
      </a:accent4>
      <a:accent5>
        <a:srgbClr val="A6CBC2"/>
      </a:accent5>
      <a:accent6>
        <a:srgbClr val="2E707B"/>
      </a:accent6>
      <a:hlink>
        <a:srgbClr val="2D2D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eometric business by Slidesgo">
  <a:themeElements>
    <a:clrScheme name="Simple Light">
      <a:dk1>
        <a:srgbClr val="2D2D30"/>
      </a:dk1>
      <a:lt1>
        <a:srgbClr val="FFFFFF"/>
      </a:lt1>
      <a:dk2>
        <a:srgbClr val="374957"/>
      </a:dk2>
      <a:lt2>
        <a:srgbClr val="D9D9D9"/>
      </a:lt2>
      <a:accent1>
        <a:srgbClr val="5F7D95"/>
      </a:accent1>
      <a:accent2>
        <a:srgbClr val="D9E4E8"/>
      </a:accent2>
      <a:accent3>
        <a:srgbClr val="BDCDD1"/>
      </a:accent3>
      <a:accent4>
        <a:srgbClr val="97ADB2"/>
      </a:accent4>
      <a:accent5>
        <a:srgbClr val="A6CBC2"/>
      </a:accent5>
      <a:accent6>
        <a:srgbClr val="2E707B"/>
      </a:accent6>
      <a:hlink>
        <a:srgbClr val="2D2D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731</Words>
  <Application>Microsoft Office PowerPoint</Application>
  <PresentationFormat>On-screen Show (16:9)</PresentationFormat>
  <Paragraphs>77</Paragraphs>
  <Slides>22</Slides>
  <Notes>22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Muli</vt:lpstr>
      <vt:lpstr>Source Sans Pro Light</vt:lpstr>
      <vt:lpstr>Oswald</vt:lpstr>
      <vt:lpstr>Nunito Light</vt:lpstr>
      <vt:lpstr>Arial</vt:lpstr>
      <vt:lpstr>Simple Light</vt:lpstr>
      <vt:lpstr>Geometric business by Slidesgo</vt:lpstr>
      <vt:lpstr>Geometric business by Slidesgo</vt:lpstr>
      <vt:lpstr>CitiBike Proposal</vt:lpstr>
      <vt:lpstr>Table of contents</vt:lpstr>
      <vt:lpstr>Introduction</vt:lpstr>
      <vt:lpstr>PowerPoint Presentation</vt:lpstr>
      <vt:lpstr>Analysis</vt:lpstr>
      <vt:lpstr>Effects of COVID-19 on MTA Ridership</vt:lpstr>
      <vt:lpstr>Effects of COVID-19 on CitiBike Ridership</vt:lpstr>
      <vt:lpstr>Dramatic, sustained reduction in MTA ridership Gentler, and short-lived reduction in Citibike ridership Citibike rapidly growing into the summer  </vt:lpstr>
      <vt:lpstr>Overall Citibike recovery much faster than MTA  Particular post-COVID growth in Chelsea, the Garment District, and Brooklyn Heights</vt:lpstr>
      <vt:lpstr>Solutions</vt:lpstr>
      <vt:lpstr>three steps to take</vt:lpstr>
      <vt:lpstr>Top MTA Stations with the largest avg weekly % decrease in 2020</vt:lpstr>
      <vt:lpstr>CitiBike Stations closest to most impacted MTA stations</vt:lpstr>
      <vt:lpstr>Future Work Ideas</vt:lpstr>
      <vt:lpstr>Appendix</vt:lpstr>
      <vt:lpstr>Total CitiBike Rides 2019 / 2020  Jan-May(millions)</vt:lpstr>
      <vt:lpstr>Total Daily CitiBike Rides 2019 / 2020  Jan-May</vt:lpstr>
      <vt:lpstr>Top Ten CitiBike Stations Jan-May  2019 /2020</vt:lpstr>
      <vt:lpstr>% Change Daily CitiBike Rides 2019 / 2020  Jan-May</vt:lpstr>
      <vt:lpstr>% Change Daily CitiBike &amp; MTA Rides 2019 / 2020  Jan-May</vt:lpstr>
      <vt:lpstr>Daily MTA Entries  2019 / 2020  Jan-May</vt:lpstr>
      <vt:lpstr>Avg rides per weekday MTA &amp; CitiBike 2019 / 2020  Jan-May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CitiBike Proposal</dc:title>
  <dc:creator>Justin Chan</dc:creator>
  <cp:lastModifiedBy>Justin Chan</cp:lastModifiedBy>
  <cp:revision>1</cp:revision>
  <dcterms:modified xsi:type="dcterms:W3CDTF">2020-07-06T08:41:08Z</dcterms:modified>
</cp:coreProperties>
</file>